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9"/>
  </p:notesMasterIdLst>
  <p:handoutMasterIdLst>
    <p:handoutMasterId r:id="rId30"/>
  </p:handoutMasterIdLst>
  <p:sldIdLst>
    <p:sldId id="256" r:id="rId5"/>
    <p:sldId id="376" r:id="rId6"/>
    <p:sldId id="420" r:id="rId7"/>
    <p:sldId id="258" r:id="rId8"/>
    <p:sldId id="265" r:id="rId9"/>
    <p:sldId id="259" r:id="rId10"/>
    <p:sldId id="422" r:id="rId11"/>
    <p:sldId id="260" r:id="rId12"/>
    <p:sldId id="266" r:id="rId13"/>
    <p:sldId id="428" r:id="rId14"/>
    <p:sldId id="429" r:id="rId15"/>
    <p:sldId id="269" r:id="rId16"/>
    <p:sldId id="270" r:id="rId17"/>
    <p:sldId id="271" r:id="rId18"/>
    <p:sldId id="433" r:id="rId19"/>
    <p:sldId id="272" r:id="rId20"/>
    <p:sldId id="427" r:id="rId21"/>
    <p:sldId id="274" r:id="rId22"/>
    <p:sldId id="430" r:id="rId23"/>
    <p:sldId id="431" r:id="rId24"/>
    <p:sldId id="432" r:id="rId25"/>
    <p:sldId id="419" r:id="rId26"/>
    <p:sldId id="264" r:id="rId27"/>
    <p:sldId id="262"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Garvey" initials="AG" lastIdx="0" clrIdx="0">
    <p:extLst>
      <p:ext uri="{19B8F6BF-5375-455C-9EA6-DF929625EA0E}">
        <p15:presenceInfo xmlns:p15="http://schemas.microsoft.com/office/powerpoint/2012/main" userId="S-1-5-21-516039287-201417072-1845911597-9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72"/>
    <a:srgbClr val="992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0920" autoAdjust="0"/>
  </p:normalViewPr>
  <p:slideViewPr>
    <p:cSldViewPr>
      <p:cViewPr varScale="1">
        <p:scale>
          <a:sx n="78" d="100"/>
          <a:sy n="78" d="100"/>
        </p:scale>
        <p:origin x="610"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nan Meyers" userId="159bac77-168b-4277-addb-55d73c2c86aa" providerId="ADAL" clId="{61250AC2-A82C-44DF-BC5A-9C8F878D9B2F}"/>
    <pc:docChg chg="undo custSel addSld delSld modSld sldOrd">
      <pc:chgData name="Brannan Meyers" userId="159bac77-168b-4277-addb-55d73c2c86aa" providerId="ADAL" clId="{61250AC2-A82C-44DF-BC5A-9C8F878D9B2F}" dt="2022-04-26T22:38:00.875" v="3673" actId="313"/>
      <pc:docMkLst>
        <pc:docMk/>
      </pc:docMkLst>
      <pc:sldChg chg="modSp mod">
        <pc:chgData name="Brannan Meyers" userId="159bac77-168b-4277-addb-55d73c2c86aa" providerId="ADAL" clId="{61250AC2-A82C-44DF-BC5A-9C8F878D9B2F}" dt="2022-04-26T22:10:57.410" v="3640" actId="20577"/>
        <pc:sldMkLst>
          <pc:docMk/>
          <pc:sldMk cId="1811559475" sldId="256"/>
        </pc:sldMkLst>
        <pc:spChg chg="mod">
          <ac:chgData name="Brannan Meyers" userId="159bac77-168b-4277-addb-55d73c2c86aa" providerId="ADAL" clId="{61250AC2-A82C-44DF-BC5A-9C8F878D9B2F}" dt="2022-04-26T22:10:57.410" v="3640" actId="20577"/>
          <ac:spMkLst>
            <pc:docMk/>
            <pc:sldMk cId="1811559475" sldId="256"/>
            <ac:spMk id="3" creationId="{A91FEE09-20FE-4A61-8F66-402797EA220C}"/>
          </ac:spMkLst>
        </pc:spChg>
      </pc:sldChg>
      <pc:sldChg chg="addSp delSp modSp mod modNotesTx">
        <pc:chgData name="Brannan Meyers" userId="159bac77-168b-4277-addb-55d73c2c86aa" providerId="ADAL" clId="{61250AC2-A82C-44DF-BC5A-9C8F878D9B2F}" dt="2022-04-19T13:11:32.554" v="2554"/>
        <pc:sldMkLst>
          <pc:docMk/>
          <pc:sldMk cId="1899390309" sldId="259"/>
        </pc:sldMkLst>
        <pc:spChg chg="mod">
          <ac:chgData name="Brannan Meyers" userId="159bac77-168b-4277-addb-55d73c2c86aa" providerId="ADAL" clId="{61250AC2-A82C-44DF-BC5A-9C8F878D9B2F}" dt="2022-04-19T13:09:24.448" v="2364" actId="6549"/>
          <ac:spMkLst>
            <pc:docMk/>
            <pc:sldMk cId="1899390309" sldId="259"/>
            <ac:spMk id="2" creationId="{C716ACC1-16AC-462E-A619-E943AB3630CA}"/>
          </ac:spMkLst>
        </pc:spChg>
        <pc:spChg chg="del mod">
          <ac:chgData name="Brannan Meyers" userId="159bac77-168b-4277-addb-55d73c2c86aa" providerId="ADAL" clId="{61250AC2-A82C-44DF-BC5A-9C8F878D9B2F}" dt="2022-04-18T22:35:55.602" v="83" actId="931"/>
          <ac:spMkLst>
            <pc:docMk/>
            <pc:sldMk cId="1899390309" sldId="259"/>
            <ac:spMk id="3" creationId="{BAFCC029-729D-4DDD-A42F-C1227A16B0BE}"/>
          </ac:spMkLst>
        </pc:spChg>
        <pc:spChg chg="add mod">
          <ac:chgData name="Brannan Meyers" userId="159bac77-168b-4277-addb-55d73c2c86aa" providerId="ADAL" clId="{61250AC2-A82C-44DF-BC5A-9C8F878D9B2F}" dt="2022-04-18T22:58:02.584" v="844" actId="20577"/>
          <ac:spMkLst>
            <pc:docMk/>
            <pc:sldMk cId="1899390309" sldId="259"/>
            <ac:spMk id="7" creationId="{848DE990-82B4-4733-B596-998D0F5B2144}"/>
          </ac:spMkLst>
        </pc:spChg>
        <pc:spChg chg="add del mod">
          <ac:chgData name="Brannan Meyers" userId="159bac77-168b-4277-addb-55d73c2c86aa" providerId="ADAL" clId="{61250AC2-A82C-44DF-BC5A-9C8F878D9B2F}" dt="2022-04-18T22:38:51.765" v="367" actId="931"/>
          <ac:spMkLst>
            <pc:docMk/>
            <pc:sldMk cId="1899390309" sldId="259"/>
            <ac:spMk id="9" creationId="{9E9B6DE4-D22F-49A8-8C04-ACAD1C68A342}"/>
          </ac:spMkLst>
        </pc:spChg>
        <pc:spChg chg="add">
          <ac:chgData name="Brannan Meyers" userId="159bac77-168b-4277-addb-55d73c2c86aa" providerId="ADAL" clId="{61250AC2-A82C-44DF-BC5A-9C8F878D9B2F}" dt="2022-04-18T22:41:31.452" v="518" actId="26606"/>
          <ac:spMkLst>
            <pc:docMk/>
            <pc:sldMk cId="1899390309" sldId="259"/>
            <ac:spMk id="16" creationId="{8DEB7167-9E77-E05F-E967-CE2E2984B5C3}"/>
          </ac:spMkLst>
        </pc:spChg>
        <pc:picChg chg="del">
          <ac:chgData name="Brannan Meyers" userId="159bac77-168b-4277-addb-55d73c2c86aa" providerId="ADAL" clId="{61250AC2-A82C-44DF-BC5A-9C8F878D9B2F}" dt="2022-04-18T22:34:16.024" v="82" actId="478"/>
          <ac:picMkLst>
            <pc:docMk/>
            <pc:sldMk cId="1899390309" sldId="259"/>
            <ac:picMk id="5" creationId="{E3DD1A53-9F67-47CB-B873-502D161559C5}"/>
          </ac:picMkLst>
        </pc:picChg>
        <pc:picChg chg="add del mod">
          <ac:chgData name="Brannan Meyers" userId="159bac77-168b-4277-addb-55d73c2c86aa" providerId="ADAL" clId="{61250AC2-A82C-44DF-BC5A-9C8F878D9B2F}" dt="2022-04-18T22:37:52.964" v="366" actId="478"/>
          <ac:picMkLst>
            <pc:docMk/>
            <pc:sldMk cId="1899390309" sldId="259"/>
            <ac:picMk id="6" creationId="{859943C8-D337-4C8E-981C-E892D2EC94D0}"/>
          </ac:picMkLst>
        </pc:picChg>
        <pc:picChg chg="add mod">
          <ac:chgData name="Brannan Meyers" userId="159bac77-168b-4277-addb-55d73c2c86aa" providerId="ADAL" clId="{61250AC2-A82C-44DF-BC5A-9C8F878D9B2F}" dt="2022-04-18T22:41:31.452" v="518" actId="26606"/>
          <ac:picMkLst>
            <pc:docMk/>
            <pc:sldMk cId="1899390309" sldId="259"/>
            <ac:picMk id="11" creationId="{B7FBFB66-E0BA-4B79-BDEF-292786FED0F0}"/>
          </ac:picMkLst>
        </pc:picChg>
      </pc:sldChg>
      <pc:sldChg chg="addSp delSp modSp mod modNotesTx">
        <pc:chgData name="Brannan Meyers" userId="159bac77-168b-4277-addb-55d73c2c86aa" providerId="ADAL" clId="{61250AC2-A82C-44DF-BC5A-9C8F878D9B2F}" dt="2022-04-19T13:06:27.432" v="1981" actId="1076"/>
        <pc:sldMkLst>
          <pc:docMk/>
          <pc:sldMk cId="4173984664" sldId="260"/>
        </pc:sldMkLst>
        <pc:spChg chg="mod">
          <ac:chgData name="Brannan Meyers" userId="159bac77-168b-4277-addb-55d73c2c86aa" providerId="ADAL" clId="{61250AC2-A82C-44DF-BC5A-9C8F878D9B2F}" dt="2022-04-18T22:41:52.392" v="569" actId="20577"/>
          <ac:spMkLst>
            <pc:docMk/>
            <pc:sldMk cId="4173984664" sldId="260"/>
            <ac:spMk id="2" creationId="{25ED4A0F-D4A0-42A5-ABF8-F36EC75F573C}"/>
          </ac:spMkLst>
        </pc:spChg>
        <pc:picChg chg="del">
          <ac:chgData name="Brannan Meyers" userId="159bac77-168b-4277-addb-55d73c2c86aa" providerId="ADAL" clId="{61250AC2-A82C-44DF-BC5A-9C8F878D9B2F}" dt="2022-04-19T13:06:19.699" v="1977" actId="478"/>
          <ac:picMkLst>
            <pc:docMk/>
            <pc:sldMk cId="4173984664" sldId="260"/>
            <ac:picMk id="5" creationId="{E18E1325-368D-4ECB-B7D7-CFD3F42071D0}"/>
          </ac:picMkLst>
        </pc:picChg>
        <pc:picChg chg="add mod">
          <ac:chgData name="Brannan Meyers" userId="159bac77-168b-4277-addb-55d73c2c86aa" providerId="ADAL" clId="{61250AC2-A82C-44DF-BC5A-9C8F878D9B2F}" dt="2022-04-19T13:06:27.432" v="1981" actId="1076"/>
          <ac:picMkLst>
            <pc:docMk/>
            <pc:sldMk cId="4173984664" sldId="260"/>
            <ac:picMk id="6" creationId="{A31C8946-E091-4725-BD35-213FBF185793}"/>
          </ac:picMkLst>
        </pc:picChg>
      </pc:sldChg>
      <pc:sldChg chg="del">
        <pc:chgData name="Brannan Meyers" userId="159bac77-168b-4277-addb-55d73c2c86aa" providerId="ADAL" clId="{61250AC2-A82C-44DF-BC5A-9C8F878D9B2F}" dt="2022-04-18T23:03:20.739" v="883" actId="47"/>
        <pc:sldMkLst>
          <pc:docMk/>
          <pc:sldMk cId="2624530195" sldId="261"/>
        </pc:sldMkLst>
      </pc:sldChg>
      <pc:sldChg chg="modSp mod ord">
        <pc:chgData name="Brannan Meyers" userId="159bac77-168b-4277-addb-55d73c2c86aa" providerId="ADAL" clId="{61250AC2-A82C-44DF-BC5A-9C8F878D9B2F}" dt="2022-04-20T15:27:46.650" v="3631"/>
        <pc:sldMkLst>
          <pc:docMk/>
          <pc:sldMk cId="3454278196" sldId="262"/>
        </pc:sldMkLst>
        <pc:spChg chg="mod">
          <ac:chgData name="Brannan Meyers" userId="159bac77-168b-4277-addb-55d73c2c86aa" providerId="ADAL" clId="{61250AC2-A82C-44DF-BC5A-9C8F878D9B2F}" dt="2022-04-18T23:26:24.211" v="1880" actId="27636"/>
          <ac:spMkLst>
            <pc:docMk/>
            <pc:sldMk cId="3454278196" sldId="262"/>
            <ac:spMk id="3" creationId="{FA1629B3-D82C-41D5-BB8E-4C50BF703DEA}"/>
          </ac:spMkLst>
        </pc:spChg>
      </pc:sldChg>
      <pc:sldChg chg="del">
        <pc:chgData name="Brannan Meyers" userId="159bac77-168b-4277-addb-55d73c2c86aa" providerId="ADAL" clId="{61250AC2-A82C-44DF-BC5A-9C8F878D9B2F}" dt="2022-04-18T23:03:25.394" v="884" actId="47"/>
        <pc:sldMkLst>
          <pc:docMk/>
          <pc:sldMk cId="530442368" sldId="263"/>
        </pc:sldMkLst>
      </pc:sldChg>
      <pc:sldChg chg="addSp modSp mod modNotesTx">
        <pc:chgData name="Brannan Meyers" userId="159bac77-168b-4277-addb-55d73c2c86aa" providerId="ADAL" clId="{61250AC2-A82C-44DF-BC5A-9C8F878D9B2F}" dt="2022-04-19T19:06:01.757" v="3513"/>
        <pc:sldMkLst>
          <pc:docMk/>
          <pc:sldMk cId="643807894" sldId="264"/>
        </pc:sldMkLst>
        <pc:spChg chg="mod">
          <ac:chgData name="Brannan Meyers" userId="159bac77-168b-4277-addb-55d73c2c86aa" providerId="ADAL" clId="{61250AC2-A82C-44DF-BC5A-9C8F878D9B2F}" dt="2022-04-19T19:05:20.854" v="3505" actId="122"/>
          <ac:spMkLst>
            <pc:docMk/>
            <pc:sldMk cId="643807894" sldId="264"/>
            <ac:spMk id="3" creationId="{65E18C6D-A8BA-4544-A13E-F0DA63BF3C62}"/>
          </ac:spMkLst>
        </pc:spChg>
        <pc:spChg chg="add mod">
          <ac:chgData name="Brannan Meyers" userId="159bac77-168b-4277-addb-55d73c2c86aa" providerId="ADAL" clId="{61250AC2-A82C-44DF-BC5A-9C8F878D9B2F}" dt="2022-04-19T19:04:45.061" v="3483" actId="1076"/>
          <ac:spMkLst>
            <pc:docMk/>
            <pc:sldMk cId="643807894" sldId="264"/>
            <ac:spMk id="4" creationId="{A234609D-C79F-4A4A-8E55-F4E86714E866}"/>
          </ac:spMkLst>
        </pc:spChg>
        <pc:spChg chg="add mod">
          <ac:chgData name="Brannan Meyers" userId="159bac77-168b-4277-addb-55d73c2c86aa" providerId="ADAL" clId="{61250AC2-A82C-44DF-BC5A-9C8F878D9B2F}" dt="2022-04-19T19:05:45.113" v="3512" actId="1076"/>
          <ac:spMkLst>
            <pc:docMk/>
            <pc:sldMk cId="643807894" sldId="264"/>
            <ac:spMk id="5" creationId="{8FDC1EBE-EFD4-46B4-9E49-550562916472}"/>
          </ac:spMkLst>
        </pc:spChg>
      </pc:sldChg>
      <pc:sldChg chg="modSp mod">
        <pc:chgData name="Brannan Meyers" userId="159bac77-168b-4277-addb-55d73c2c86aa" providerId="ADAL" clId="{61250AC2-A82C-44DF-BC5A-9C8F878D9B2F}" dt="2022-04-26T22:12:03.605" v="3672"/>
        <pc:sldMkLst>
          <pc:docMk/>
          <pc:sldMk cId="249160239" sldId="265"/>
        </pc:sldMkLst>
        <pc:spChg chg="mod">
          <ac:chgData name="Brannan Meyers" userId="159bac77-168b-4277-addb-55d73c2c86aa" providerId="ADAL" clId="{61250AC2-A82C-44DF-BC5A-9C8F878D9B2F}" dt="2022-04-26T22:12:03.605" v="3672"/>
          <ac:spMkLst>
            <pc:docMk/>
            <pc:sldMk cId="249160239" sldId="265"/>
            <ac:spMk id="3" creationId="{48DB2202-70A3-4EBC-A5DC-E5EB6C35089E}"/>
          </ac:spMkLst>
        </pc:spChg>
      </pc:sldChg>
      <pc:sldChg chg="addSp delSp modSp mod modNotesTx">
        <pc:chgData name="Brannan Meyers" userId="159bac77-168b-4277-addb-55d73c2c86aa" providerId="ADAL" clId="{61250AC2-A82C-44DF-BC5A-9C8F878D9B2F}" dt="2022-04-19T17:35:35.630" v="3133" actId="1076"/>
        <pc:sldMkLst>
          <pc:docMk/>
          <pc:sldMk cId="1808998233" sldId="266"/>
        </pc:sldMkLst>
        <pc:spChg chg="mod">
          <ac:chgData name="Brannan Meyers" userId="159bac77-168b-4277-addb-55d73c2c86aa" providerId="ADAL" clId="{61250AC2-A82C-44DF-BC5A-9C8F878D9B2F}" dt="2022-04-18T22:44:49.432" v="664" actId="20577"/>
          <ac:spMkLst>
            <pc:docMk/>
            <pc:sldMk cId="1808998233" sldId="266"/>
            <ac:spMk id="2" creationId="{25ED4A0F-D4A0-42A5-ABF8-F36EC75F573C}"/>
          </ac:spMkLst>
        </pc:spChg>
        <pc:spChg chg="del mod">
          <ac:chgData name="Brannan Meyers" userId="159bac77-168b-4277-addb-55d73c2c86aa" providerId="ADAL" clId="{61250AC2-A82C-44DF-BC5A-9C8F878D9B2F}" dt="2022-04-18T22:42:34.638" v="644" actId="478"/>
          <ac:spMkLst>
            <pc:docMk/>
            <pc:sldMk cId="1808998233" sldId="266"/>
            <ac:spMk id="3" creationId="{2F022017-0580-4663-9EEA-A0AF545614D3}"/>
          </ac:spMkLst>
        </pc:spChg>
        <pc:spChg chg="add mod">
          <ac:chgData name="Brannan Meyers" userId="159bac77-168b-4277-addb-55d73c2c86aa" providerId="ADAL" clId="{61250AC2-A82C-44DF-BC5A-9C8F878D9B2F}" dt="2022-04-19T13:12:49.946" v="2614" actId="20577"/>
          <ac:spMkLst>
            <pc:docMk/>
            <pc:sldMk cId="1808998233" sldId="266"/>
            <ac:spMk id="5" creationId="{2ABBCBB8-380E-4D2F-A858-F5E2F0699804}"/>
          </ac:spMkLst>
        </pc:spChg>
        <pc:spChg chg="add del">
          <ac:chgData name="Brannan Meyers" userId="159bac77-168b-4277-addb-55d73c2c86aa" providerId="ADAL" clId="{61250AC2-A82C-44DF-BC5A-9C8F878D9B2F}" dt="2022-04-18T22:43:14.143" v="647" actId="22"/>
          <ac:spMkLst>
            <pc:docMk/>
            <pc:sldMk cId="1808998233" sldId="266"/>
            <ac:spMk id="7" creationId="{1D903751-0D2A-41B3-BCB2-6040D163402F}"/>
          </ac:spMkLst>
        </pc:spChg>
        <pc:picChg chg="add mod">
          <ac:chgData name="Brannan Meyers" userId="159bac77-168b-4277-addb-55d73c2c86aa" providerId="ADAL" clId="{61250AC2-A82C-44DF-BC5A-9C8F878D9B2F}" dt="2022-04-19T17:35:35.630" v="3133" actId="1076"/>
          <ac:picMkLst>
            <pc:docMk/>
            <pc:sldMk cId="1808998233" sldId="266"/>
            <ac:picMk id="4" creationId="{89D58AF5-DBAD-4EF5-AD56-2C097A20E348}"/>
          </ac:picMkLst>
        </pc:picChg>
      </pc:sldChg>
      <pc:sldChg chg="del">
        <pc:chgData name="Brannan Meyers" userId="159bac77-168b-4277-addb-55d73c2c86aa" providerId="ADAL" clId="{61250AC2-A82C-44DF-BC5A-9C8F878D9B2F}" dt="2022-04-18T23:02:45.783" v="877" actId="47"/>
        <pc:sldMkLst>
          <pc:docMk/>
          <pc:sldMk cId="1609560925" sldId="267"/>
        </pc:sldMkLst>
      </pc:sldChg>
      <pc:sldChg chg="del">
        <pc:chgData name="Brannan Meyers" userId="159bac77-168b-4277-addb-55d73c2c86aa" providerId="ADAL" clId="{61250AC2-A82C-44DF-BC5A-9C8F878D9B2F}" dt="2022-04-18T23:02:47.042" v="878" actId="47"/>
        <pc:sldMkLst>
          <pc:docMk/>
          <pc:sldMk cId="1195958263" sldId="268"/>
        </pc:sldMkLst>
      </pc:sldChg>
      <pc:sldChg chg="addSp modSp mod ord">
        <pc:chgData name="Brannan Meyers" userId="159bac77-168b-4277-addb-55d73c2c86aa" providerId="ADAL" clId="{61250AC2-A82C-44DF-BC5A-9C8F878D9B2F}" dt="2022-04-18T23:22:42.884" v="1776" actId="1076"/>
        <pc:sldMkLst>
          <pc:docMk/>
          <pc:sldMk cId="883582617" sldId="269"/>
        </pc:sldMkLst>
        <pc:spChg chg="mod">
          <ac:chgData name="Brannan Meyers" userId="159bac77-168b-4277-addb-55d73c2c86aa" providerId="ADAL" clId="{61250AC2-A82C-44DF-BC5A-9C8F878D9B2F}" dt="2022-04-18T22:57:34.626" v="817" actId="20577"/>
          <ac:spMkLst>
            <pc:docMk/>
            <pc:sldMk cId="883582617" sldId="269"/>
            <ac:spMk id="2" creationId="{25ED4A0F-D4A0-42A5-ABF8-F36EC75F573C}"/>
          </ac:spMkLst>
        </pc:spChg>
        <pc:spChg chg="mod">
          <ac:chgData name="Brannan Meyers" userId="159bac77-168b-4277-addb-55d73c2c86aa" providerId="ADAL" clId="{61250AC2-A82C-44DF-BC5A-9C8F878D9B2F}" dt="2022-04-18T22:57:15.852" v="807" actId="14100"/>
          <ac:spMkLst>
            <pc:docMk/>
            <pc:sldMk cId="883582617" sldId="269"/>
            <ac:spMk id="7" creationId="{1F8F6E2C-937F-4DB7-8EC4-1B4B6AB7FBC4}"/>
          </ac:spMkLst>
        </pc:spChg>
        <pc:spChg chg="add mod">
          <ac:chgData name="Brannan Meyers" userId="159bac77-168b-4277-addb-55d73c2c86aa" providerId="ADAL" clId="{61250AC2-A82C-44DF-BC5A-9C8F878D9B2F}" dt="2022-04-18T23:22:42.884" v="1776" actId="1076"/>
          <ac:spMkLst>
            <pc:docMk/>
            <pc:sldMk cId="883582617" sldId="269"/>
            <ac:spMk id="8" creationId="{007160B6-C7F5-4859-8BE4-E465B50F6D5F}"/>
          </ac:spMkLst>
        </pc:spChg>
        <pc:spChg chg="mod">
          <ac:chgData name="Brannan Meyers" userId="159bac77-168b-4277-addb-55d73c2c86aa" providerId="ADAL" clId="{61250AC2-A82C-44DF-BC5A-9C8F878D9B2F}" dt="2022-04-18T22:57:18.407" v="808" actId="1076"/>
          <ac:spMkLst>
            <pc:docMk/>
            <pc:sldMk cId="883582617" sldId="269"/>
            <ac:spMk id="10" creationId="{1E841513-BAED-4375-BD09-B85B887EA428}"/>
          </ac:spMkLst>
        </pc:spChg>
        <pc:picChg chg="mod">
          <ac:chgData name="Brannan Meyers" userId="159bac77-168b-4277-addb-55d73c2c86aa" providerId="ADAL" clId="{61250AC2-A82C-44DF-BC5A-9C8F878D9B2F}" dt="2022-04-18T22:57:23.185" v="810" actId="1076"/>
          <ac:picMkLst>
            <pc:docMk/>
            <pc:sldMk cId="883582617" sldId="269"/>
            <ac:picMk id="4" creationId="{F99B3318-E973-40F9-8EF5-0782ABB336BB}"/>
          </ac:picMkLst>
        </pc:picChg>
      </pc:sldChg>
      <pc:sldChg chg="addSp modSp add mod">
        <pc:chgData name="Brannan Meyers" userId="159bac77-168b-4277-addb-55d73c2c86aa" providerId="ADAL" clId="{61250AC2-A82C-44DF-BC5A-9C8F878D9B2F}" dt="2022-04-19T18:15:46.730" v="3189" actId="20577"/>
        <pc:sldMkLst>
          <pc:docMk/>
          <pc:sldMk cId="2306230628" sldId="270"/>
        </pc:sldMkLst>
        <pc:spChg chg="add mod">
          <ac:chgData name="Brannan Meyers" userId="159bac77-168b-4277-addb-55d73c2c86aa" providerId="ADAL" clId="{61250AC2-A82C-44DF-BC5A-9C8F878D9B2F}" dt="2022-04-19T18:15:46.730" v="3189" actId="20577"/>
          <ac:spMkLst>
            <pc:docMk/>
            <pc:sldMk cId="2306230628" sldId="270"/>
            <ac:spMk id="5" creationId="{BB9A0547-024A-474F-BB56-C9CF4934CE2B}"/>
          </ac:spMkLst>
        </pc:spChg>
      </pc:sldChg>
      <pc:sldChg chg="modSp add mod modNotesTx">
        <pc:chgData name="Brannan Meyers" userId="159bac77-168b-4277-addb-55d73c2c86aa" providerId="ADAL" clId="{61250AC2-A82C-44DF-BC5A-9C8F878D9B2F}" dt="2022-04-19T19:20:26.091" v="3561" actId="14100"/>
        <pc:sldMkLst>
          <pc:docMk/>
          <pc:sldMk cId="3277815368" sldId="271"/>
        </pc:sldMkLst>
        <pc:spChg chg="mod">
          <ac:chgData name="Brannan Meyers" userId="159bac77-168b-4277-addb-55d73c2c86aa" providerId="ADAL" clId="{61250AC2-A82C-44DF-BC5A-9C8F878D9B2F}" dt="2022-04-19T19:20:26.091" v="3561" actId="14100"/>
          <ac:spMkLst>
            <pc:docMk/>
            <pc:sldMk cId="3277815368" sldId="271"/>
            <ac:spMk id="4" creationId="{3AC89469-1358-49CF-BF0D-4CBC111B2B65}"/>
          </ac:spMkLst>
        </pc:spChg>
      </pc:sldChg>
      <pc:sldChg chg="add">
        <pc:chgData name="Brannan Meyers" userId="159bac77-168b-4277-addb-55d73c2c86aa" providerId="ADAL" clId="{61250AC2-A82C-44DF-BC5A-9C8F878D9B2F}" dt="2022-04-18T22:45:12.695" v="665"/>
        <pc:sldMkLst>
          <pc:docMk/>
          <pc:sldMk cId="704016690" sldId="272"/>
        </pc:sldMkLst>
      </pc:sldChg>
      <pc:sldChg chg="add del">
        <pc:chgData name="Brannan Meyers" userId="159bac77-168b-4277-addb-55d73c2c86aa" providerId="ADAL" clId="{61250AC2-A82C-44DF-BC5A-9C8F878D9B2F}" dt="2022-04-18T23:05:17.153" v="885" actId="47"/>
        <pc:sldMkLst>
          <pc:docMk/>
          <pc:sldMk cId="893787854" sldId="273"/>
        </pc:sldMkLst>
      </pc:sldChg>
      <pc:sldChg chg="modSp add mod ord">
        <pc:chgData name="Brannan Meyers" userId="159bac77-168b-4277-addb-55d73c2c86aa" providerId="ADAL" clId="{61250AC2-A82C-44DF-BC5A-9C8F878D9B2F}" dt="2022-04-19T13:20:46.021" v="3131" actId="6549"/>
        <pc:sldMkLst>
          <pc:docMk/>
          <pc:sldMk cId="2668763777" sldId="274"/>
        </pc:sldMkLst>
        <pc:spChg chg="mod">
          <ac:chgData name="Brannan Meyers" userId="159bac77-168b-4277-addb-55d73c2c86aa" providerId="ADAL" clId="{61250AC2-A82C-44DF-BC5A-9C8F878D9B2F}" dt="2022-04-19T13:20:46.021" v="3131" actId="6549"/>
          <ac:spMkLst>
            <pc:docMk/>
            <pc:sldMk cId="2668763777" sldId="274"/>
            <ac:spMk id="2" creationId="{70233E53-3928-437B-BCAA-1A76281933AB}"/>
          </ac:spMkLst>
        </pc:spChg>
      </pc:sldChg>
      <pc:sldChg chg="modSp add del mod">
        <pc:chgData name="Brannan Meyers" userId="159bac77-168b-4277-addb-55d73c2c86aa" providerId="ADAL" clId="{61250AC2-A82C-44DF-BC5A-9C8F878D9B2F}" dt="2022-04-18T23:14:53.682" v="1430" actId="47"/>
        <pc:sldMkLst>
          <pc:docMk/>
          <pc:sldMk cId="3910066941" sldId="275"/>
        </pc:sldMkLst>
        <pc:spChg chg="mod">
          <ac:chgData name="Brannan Meyers" userId="159bac77-168b-4277-addb-55d73c2c86aa" providerId="ADAL" clId="{61250AC2-A82C-44DF-BC5A-9C8F878D9B2F}" dt="2022-04-18T23:09:05.909" v="1040" actId="20577"/>
          <ac:spMkLst>
            <pc:docMk/>
            <pc:sldMk cId="3910066941" sldId="275"/>
            <ac:spMk id="2" creationId="{39DA46F3-2E4F-4E84-B091-6DF363504DF4}"/>
          </ac:spMkLst>
        </pc:spChg>
      </pc:sldChg>
      <pc:sldChg chg="modSp add del mod ord">
        <pc:chgData name="Brannan Meyers" userId="159bac77-168b-4277-addb-55d73c2c86aa" providerId="ADAL" clId="{61250AC2-A82C-44DF-BC5A-9C8F878D9B2F}" dt="2022-04-18T22:48:08.084" v="683" actId="47"/>
        <pc:sldMkLst>
          <pc:docMk/>
          <pc:sldMk cId="3915577610" sldId="276"/>
        </pc:sldMkLst>
        <pc:spChg chg="mod">
          <ac:chgData name="Brannan Meyers" userId="159bac77-168b-4277-addb-55d73c2c86aa" providerId="ADAL" clId="{61250AC2-A82C-44DF-BC5A-9C8F878D9B2F}" dt="2022-04-18T22:44:22.864" v="655" actId="20577"/>
          <ac:spMkLst>
            <pc:docMk/>
            <pc:sldMk cId="3915577610" sldId="276"/>
            <ac:spMk id="2" creationId="{4D42642B-6564-4DFE-8D73-4FE5459CD9E1}"/>
          </ac:spMkLst>
        </pc:spChg>
        <pc:spChg chg="mod">
          <ac:chgData name="Brannan Meyers" userId="159bac77-168b-4277-addb-55d73c2c86aa" providerId="ADAL" clId="{61250AC2-A82C-44DF-BC5A-9C8F878D9B2F}" dt="2022-04-18T22:44:33.441" v="659" actId="1076"/>
          <ac:spMkLst>
            <pc:docMk/>
            <pc:sldMk cId="3915577610" sldId="276"/>
            <ac:spMk id="4" creationId="{C4DEFD30-2ADC-4AFF-A6F0-DAFBEF936BEA}"/>
          </ac:spMkLst>
        </pc:spChg>
      </pc:sldChg>
      <pc:sldChg chg="addSp delSp modSp mod modNotesTx">
        <pc:chgData name="Brannan Meyers" userId="159bac77-168b-4277-addb-55d73c2c86aa" providerId="ADAL" clId="{61250AC2-A82C-44DF-BC5A-9C8F878D9B2F}" dt="2022-04-18T22:31:06.522" v="53"/>
        <pc:sldMkLst>
          <pc:docMk/>
          <pc:sldMk cId="3779336364" sldId="376"/>
        </pc:sldMkLst>
        <pc:spChg chg="mod">
          <ac:chgData name="Brannan Meyers" userId="159bac77-168b-4277-addb-55d73c2c86aa" providerId="ADAL" clId="{61250AC2-A82C-44DF-BC5A-9C8F878D9B2F}" dt="2022-04-18T22:23:49.277" v="45" actId="27636"/>
          <ac:spMkLst>
            <pc:docMk/>
            <pc:sldMk cId="3779336364" sldId="376"/>
            <ac:spMk id="6" creationId="{F23780F2-A4C7-4C35-A6DB-E3978A457C36}"/>
          </ac:spMkLst>
        </pc:spChg>
        <pc:spChg chg="mod">
          <ac:chgData name="Brannan Meyers" userId="159bac77-168b-4277-addb-55d73c2c86aa" providerId="ADAL" clId="{61250AC2-A82C-44DF-BC5A-9C8F878D9B2F}" dt="2022-04-18T22:22:47.837" v="11" actId="1076"/>
          <ac:spMkLst>
            <pc:docMk/>
            <pc:sldMk cId="3779336364" sldId="376"/>
            <ac:spMk id="7" creationId="{EFB7CC2A-72D3-489F-9098-A59A35A06F74}"/>
          </ac:spMkLst>
        </pc:spChg>
        <pc:spChg chg="add del mod">
          <ac:chgData name="Brannan Meyers" userId="159bac77-168b-4277-addb-55d73c2c86aa" providerId="ADAL" clId="{61250AC2-A82C-44DF-BC5A-9C8F878D9B2F}" dt="2022-04-18T22:23:24.431" v="21" actId="478"/>
          <ac:spMkLst>
            <pc:docMk/>
            <pc:sldMk cId="3779336364" sldId="376"/>
            <ac:spMk id="10" creationId="{F43DD003-A106-40AC-9FB1-7C4710D417B2}"/>
          </ac:spMkLst>
        </pc:spChg>
        <pc:spChg chg="add mod">
          <ac:chgData name="Brannan Meyers" userId="159bac77-168b-4277-addb-55d73c2c86aa" providerId="ADAL" clId="{61250AC2-A82C-44DF-BC5A-9C8F878D9B2F}" dt="2022-04-18T22:24:19.281" v="52" actId="2711"/>
          <ac:spMkLst>
            <pc:docMk/>
            <pc:sldMk cId="3779336364" sldId="376"/>
            <ac:spMk id="11" creationId="{C579D539-F633-4373-B789-1025D92CDBAE}"/>
          </ac:spMkLst>
        </pc:spChg>
        <pc:picChg chg="add mod">
          <ac:chgData name="Brannan Meyers" userId="159bac77-168b-4277-addb-55d73c2c86aa" providerId="ADAL" clId="{61250AC2-A82C-44DF-BC5A-9C8F878D9B2F}" dt="2022-04-18T22:23:10.415" v="19" actId="1076"/>
          <ac:picMkLst>
            <pc:docMk/>
            <pc:sldMk cId="3779336364" sldId="376"/>
            <ac:picMk id="8" creationId="{81276D59-5136-4829-86AA-CB9233614B8E}"/>
          </ac:picMkLst>
        </pc:picChg>
        <pc:picChg chg="mod">
          <ac:chgData name="Brannan Meyers" userId="159bac77-168b-4277-addb-55d73c2c86aa" providerId="ADAL" clId="{61250AC2-A82C-44DF-BC5A-9C8F878D9B2F}" dt="2022-04-18T22:22:56.440" v="15" actId="1076"/>
          <ac:picMkLst>
            <pc:docMk/>
            <pc:sldMk cId="3779336364" sldId="376"/>
            <ac:picMk id="9" creationId="{C180E081-A6AA-4EE4-9BAB-77E8A48834B3}"/>
          </ac:picMkLst>
        </pc:picChg>
        <pc:picChg chg="mod">
          <ac:chgData name="Brannan Meyers" userId="159bac77-168b-4277-addb-55d73c2c86aa" providerId="ADAL" clId="{61250AC2-A82C-44DF-BC5A-9C8F878D9B2F}" dt="2022-04-18T22:22:40.881" v="8" actId="1076"/>
          <ac:picMkLst>
            <pc:docMk/>
            <pc:sldMk cId="3779336364" sldId="376"/>
            <ac:picMk id="15" creationId="{DC0E5B87-18DC-4943-BE8A-B1591BF9678B}"/>
          </ac:picMkLst>
        </pc:picChg>
      </pc:sldChg>
      <pc:sldChg chg="del">
        <pc:chgData name="Brannan Meyers" userId="159bac77-168b-4277-addb-55d73c2c86aa" providerId="ADAL" clId="{61250AC2-A82C-44DF-BC5A-9C8F878D9B2F}" dt="2022-04-18T23:02:48.510" v="879" actId="47"/>
        <pc:sldMkLst>
          <pc:docMk/>
          <pc:sldMk cId="1102109024" sldId="378"/>
        </pc:sldMkLst>
      </pc:sldChg>
      <pc:sldChg chg="del">
        <pc:chgData name="Brannan Meyers" userId="159bac77-168b-4277-addb-55d73c2c86aa" providerId="ADAL" clId="{61250AC2-A82C-44DF-BC5A-9C8F878D9B2F}" dt="2022-04-18T23:03:14.679" v="881" actId="47"/>
        <pc:sldMkLst>
          <pc:docMk/>
          <pc:sldMk cId="1080606971" sldId="379"/>
        </pc:sldMkLst>
      </pc:sldChg>
      <pc:sldChg chg="del">
        <pc:chgData name="Brannan Meyers" userId="159bac77-168b-4277-addb-55d73c2c86aa" providerId="ADAL" clId="{61250AC2-A82C-44DF-BC5A-9C8F878D9B2F}" dt="2022-04-18T23:03:15.731" v="882" actId="47"/>
        <pc:sldMkLst>
          <pc:docMk/>
          <pc:sldMk cId="3673827316" sldId="385"/>
        </pc:sldMkLst>
      </pc:sldChg>
      <pc:sldChg chg="del">
        <pc:chgData name="Brannan Meyers" userId="159bac77-168b-4277-addb-55d73c2c86aa" providerId="ADAL" clId="{61250AC2-A82C-44DF-BC5A-9C8F878D9B2F}" dt="2022-04-18T23:03:01.878" v="880" actId="47"/>
        <pc:sldMkLst>
          <pc:docMk/>
          <pc:sldMk cId="3493497150" sldId="411"/>
        </pc:sldMkLst>
      </pc:sldChg>
      <pc:sldChg chg="del">
        <pc:chgData name="Brannan Meyers" userId="159bac77-168b-4277-addb-55d73c2c86aa" providerId="ADAL" clId="{61250AC2-A82C-44DF-BC5A-9C8F878D9B2F}" dt="2022-04-18T23:02:36.766" v="875" actId="47"/>
        <pc:sldMkLst>
          <pc:docMk/>
          <pc:sldMk cId="1000920372" sldId="415"/>
        </pc:sldMkLst>
      </pc:sldChg>
      <pc:sldChg chg="delSp modSp del mod ord modNotesTx">
        <pc:chgData name="Brannan Meyers" userId="159bac77-168b-4277-addb-55d73c2c86aa" providerId="ADAL" clId="{61250AC2-A82C-44DF-BC5A-9C8F878D9B2F}" dt="2022-04-19T13:17:21.989" v="3088" actId="2696"/>
        <pc:sldMkLst>
          <pc:docMk/>
          <pc:sldMk cId="1597131905" sldId="416"/>
        </pc:sldMkLst>
        <pc:spChg chg="mod">
          <ac:chgData name="Brannan Meyers" userId="159bac77-168b-4277-addb-55d73c2c86aa" providerId="ADAL" clId="{61250AC2-A82C-44DF-BC5A-9C8F878D9B2F}" dt="2022-04-18T23:28:42.495" v="1933" actId="20577"/>
          <ac:spMkLst>
            <pc:docMk/>
            <pc:sldMk cId="1597131905" sldId="416"/>
            <ac:spMk id="2" creationId="{11B1A2B7-5FCF-4582-9D39-DF61CD05229E}"/>
          </ac:spMkLst>
        </pc:spChg>
        <pc:picChg chg="del">
          <ac:chgData name="Brannan Meyers" userId="159bac77-168b-4277-addb-55d73c2c86aa" providerId="ADAL" clId="{61250AC2-A82C-44DF-BC5A-9C8F878D9B2F}" dt="2022-04-18T23:28:11.387" v="1913" actId="478"/>
          <ac:picMkLst>
            <pc:docMk/>
            <pc:sldMk cId="1597131905" sldId="416"/>
            <ac:picMk id="7" creationId="{0242CA5E-E17E-4036-A022-9C4C127FE611}"/>
          </ac:picMkLst>
        </pc:picChg>
      </pc:sldChg>
      <pc:sldChg chg="del">
        <pc:chgData name="Brannan Meyers" userId="159bac77-168b-4277-addb-55d73c2c86aa" providerId="ADAL" clId="{61250AC2-A82C-44DF-BC5A-9C8F878D9B2F}" dt="2022-04-18T23:02:43.799" v="876" actId="47"/>
        <pc:sldMkLst>
          <pc:docMk/>
          <pc:sldMk cId="2359979296" sldId="417"/>
        </pc:sldMkLst>
      </pc:sldChg>
      <pc:sldChg chg="del">
        <pc:chgData name="Brannan Meyers" userId="159bac77-168b-4277-addb-55d73c2c86aa" providerId="ADAL" clId="{61250AC2-A82C-44DF-BC5A-9C8F878D9B2F}" dt="2022-04-18T23:16:56.367" v="1442" actId="47"/>
        <pc:sldMkLst>
          <pc:docMk/>
          <pc:sldMk cId="2943209125" sldId="418"/>
        </pc:sldMkLst>
      </pc:sldChg>
      <pc:sldChg chg="modSp mod modNotesTx">
        <pc:chgData name="Brannan Meyers" userId="159bac77-168b-4277-addb-55d73c2c86aa" providerId="ADAL" clId="{61250AC2-A82C-44DF-BC5A-9C8F878D9B2F}" dt="2022-04-26T22:38:00.875" v="3673" actId="313"/>
        <pc:sldMkLst>
          <pc:docMk/>
          <pc:sldMk cId="3735154934" sldId="419"/>
        </pc:sldMkLst>
        <pc:spChg chg="mod">
          <ac:chgData name="Brannan Meyers" userId="159bac77-168b-4277-addb-55d73c2c86aa" providerId="ADAL" clId="{61250AC2-A82C-44DF-BC5A-9C8F878D9B2F}" dt="2022-04-19T18:12:33.208" v="3178" actId="1076"/>
          <ac:spMkLst>
            <pc:docMk/>
            <pc:sldMk cId="3735154934" sldId="419"/>
            <ac:spMk id="3" creationId="{F4FB0BB3-DBD3-4543-A56D-A334C0175F56}"/>
          </ac:spMkLst>
        </pc:spChg>
        <pc:spChg chg="mod">
          <ac:chgData name="Brannan Meyers" userId="159bac77-168b-4277-addb-55d73c2c86aa" providerId="ADAL" clId="{61250AC2-A82C-44DF-BC5A-9C8F878D9B2F}" dt="2022-04-19T18:12:27.443" v="3176" actId="113"/>
          <ac:spMkLst>
            <pc:docMk/>
            <pc:sldMk cId="3735154934" sldId="419"/>
            <ac:spMk id="4" creationId="{E304FC13-8541-C44B-9F0A-4E63D0928DEA}"/>
          </ac:spMkLst>
        </pc:spChg>
        <pc:spChg chg="mod">
          <ac:chgData name="Brannan Meyers" userId="159bac77-168b-4277-addb-55d73c2c86aa" providerId="ADAL" clId="{61250AC2-A82C-44DF-BC5A-9C8F878D9B2F}" dt="2022-04-19T18:12:31.436" v="3177" actId="1076"/>
          <ac:spMkLst>
            <pc:docMk/>
            <pc:sldMk cId="3735154934" sldId="419"/>
            <ac:spMk id="6" creationId="{FF4B9FC9-B2D2-4D48-A413-9A603F9ED153}"/>
          </ac:spMkLst>
        </pc:spChg>
        <pc:spChg chg="mod">
          <ac:chgData name="Brannan Meyers" userId="159bac77-168b-4277-addb-55d73c2c86aa" providerId="ADAL" clId="{61250AC2-A82C-44DF-BC5A-9C8F878D9B2F}" dt="2022-04-18T23:17:06.977" v="1455" actId="20577"/>
          <ac:spMkLst>
            <pc:docMk/>
            <pc:sldMk cId="3735154934" sldId="419"/>
            <ac:spMk id="8" creationId="{EC470BC2-B478-4C2B-AA4F-DF28ECF0B21A}"/>
          </ac:spMkLst>
        </pc:spChg>
        <pc:spChg chg="mod">
          <ac:chgData name="Brannan Meyers" userId="159bac77-168b-4277-addb-55d73c2c86aa" providerId="ADAL" clId="{61250AC2-A82C-44DF-BC5A-9C8F878D9B2F}" dt="2022-04-26T22:38:00.875" v="3673" actId="313"/>
          <ac:spMkLst>
            <pc:docMk/>
            <pc:sldMk cId="3735154934" sldId="419"/>
            <ac:spMk id="14" creationId="{AA693EB0-5448-44F7-9F37-FD7E2E78017E}"/>
          </ac:spMkLst>
        </pc:spChg>
      </pc:sldChg>
      <pc:sldChg chg="modSp new del mod">
        <pc:chgData name="Brannan Meyers" userId="159bac77-168b-4277-addb-55d73c2c86aa" providerId="ADAL" clId="{61250AC2-A82C-44DF-BC5A-9C8F878D9B2F}" dt="2022-04-18T23:02:26.681" v="874" actId="47"/>
        <pc:sldMkLst>
          <pc:docMk/>
          <pc:sldMk cId="605926818" sldId="421"/>
        </pc:sldMkLst>
        <pc:spChg chg="mod">
          <ac:chgData name="Brannan Meyers" userId="159bac77-168b-4277-addb-55d73c2c86aa" providerId="ADAL" clId="{61250AC2-A82C-44DF-BC5A-9C8F878D9B2F}" dt="2022-04-18T22:43:47.650" v="649" actId="27636"/>
          <ac:spMkLst>
            <pc:docMk/>
            <pc:sldMk cId="605926818" sldId="421"/>
            <ac:spMk id="5" creationId="{3AD5DD53-18E0-4C53-B219-5485797388B3}"/>
          </ac:spMkLst>
        </pc:spChg>
      </pc:sldChg>
      <pc:sldChg chg="del">
        <pc:chgData name="Brannan Meyers" userId="159bac77-168b-4277-addb-55d73c2c86aa" providerId="ADAL" clId="{61250AC2-A82C-44DF-BC5A-9C8F878D9B2F}" dt="2022-04-18T22:31:09.145" v="54" actId="47"/>
        <pc:sldMkLst>
          <pc:docMk/>
          <pc:sldMk cId="2739891748" sldId="421"/>
        </pc:sldMkLst>
      </pc:sldChg>
      <pc:sldChg chg="modSp add mod ord modNotesTx">
        <pc:chgData name="Brannan Meyers" userId="159bac77-168b-4277-addb-55d73c2c86aa" providerId="ADAL" clId="{61250AC2-A82C-44DF-BC5A-9C8F878D9B2F}" dt="2022-04-19T13:11:37.838" v="2555"/>
        <pc:sldMkLst>
          <pc:docMk/>
          <pc:sldMk cId="3674440746" sldId="422"/>
        </pc:sldMkLst>
        <pc:spChg chg="mod">
          <ac:chgData name="Brannan Meyers" userId="159bac77-168b-4277-addb-55d73c2c86aa" providerId="ADAL" clId="{61250AC2-A82C-44DF-BC5A-9C8F878D9B2F}" dt="2022-04-18T22:45:37.800" v="671" actId="20577"/>
          <ac:spMkLst>
            <pc:docMk/>
            <pc:sldMk cId="3674440746" sldId="422"/>
            <ac:spMk id="2" creationId="{BECE5335-B62D-434D-A3D3-3EDD15D686EB}"/>
          </ac:spMkLst>
        </pc:spChg>
        <pc:spChg chg="mod">
          <ac:chgData name="Brannan Meyers" userId="159bac77-168b-4277-addb-55d73c2c86aa" providerId="ADAL" clId="{61250AC2-A82C-44DF-BC5A-9C8F878D9B2F}" dt="2022-04-18T23:21:25.577" v="1760" actId="313"/>
          <ac:spMkLst>
            <pc:docMk/>
            <pc:sldMk cId="3674440746" sldId="422"/>
            <ac:spMk id="4" creationId="{5B68DF29-66F7-4E90-86D8-2AD9A8209DCF}"/>
          </ac:spMkLst>
        </pc:spChg>
      </pc:sldChg>
      <pc:sldChg chg="modSp add del mod">
        <pc:chgData name="Brannan Meyers" userId="159bac77-168b-4277-addb-55d73c2c86aa" providerId="ADAL" clId="{61250AC2-A82C-44DF-BC5A-9C8F878D9B2F}" dt="2022-04-18T22:59:27.190" v="852" actId="47"/>
        <pc:sldMkLst>
          <pc:docMk/>
          <pc:sldMk cId="391784488" sldId="423"/>
        </pc:sldMkLst>
        <pc:spChg chg="mod">
          <ac:chgData name="Brannan Meyers" userId="159bac77-168b-4277-addb-55d73c2c86aa" providerId="ADAL" clId="{61250AC2-A82C-44DF-BC5A-9C8F878D9B2F}" dt="2022-04-18T22:59:01.074" v="851" actId="20577"/>
          <ac:spMkLst>
            <pc:docMk/>
            <pc:sldMk cId="391784488" sldId="423"/>
            <ac:spMk id="4" creationId="{4BF2C044-F3FD-41B2-84D2-03F8A460B788}"/>
          </ac:spMkLst>
        </pc:spChg>
      </pc:sldChg>
      <pc:sldChg chg="addSp modSp add del mod ord modNotesTx">
        <pc:chgData name="Brannan Meyers" userId="159bac77-168b-4277-addb-55d73c2c86aa" providerId="ADAL" clId="{61250AC2-A82C-44DF-BC5A-9C8F878D9B2F}" dt="2022-04-19T18:17:21.749" v="3190" actId="47"/>
        <pc:sldMkLst>
          <pc:docMk/>
          <pc:sldMk cId="222477332" sldId="424"/>
        </pc:sldMkLst>
        <pc:spChg chg="mod">
          <ac:chgData name="Brannan Meyers" userId="159bac77-168b-4277-addb-55d73c2c86aa" providerId="ADAL" clId="{61250AC2-A82C-44DF-BC5A-9C8F878D9B2F}" dt="2022-04-18T23:01:27.243" v="873" actId="14100"/>
          <ac:spMkLst>
            <pc:docMk/>
            <pc:sldMk cId="222477332" sldId="424"/>
            <ac:spMk id="3" creationId="{BF44079A-2C2E-4CB5-9B9D-607167511C60}"/>
          </ac:spMkLst>
        </pc:spChg>
        <pc:spChg chg="add mod">
          <ac:chgData name="Brannan Meyers" userId="159bac77-168b-4277-addb-55d73c2c86aa" providerId="ADAL" clId="{61250AC2-A82C-44DF-BC5A-9C8F878D9B2F}" dt="2022-04-18T23:01:19.130" v="872" actId="14100"/>
          <ac:spMkLst>
            <pc:docMk/>
            <pc:sldMk cId="222477332" sldId="424"/>
            <ac:spMk id="5" creationId="{164C30DE-9D11-4E65-9A10-D9913810E5B8}"/>
          </ac:spMkLst>
        </pc:spChg>
        <pc:spChg chg="mod">
          <ac:chgData name="Brannan Meyers" userId="159bac77-168b-4277-addb-55d73c2c86aa" providerId="ADAL" clId="{61250AC2-A82C-44DF-BC5A-9C8F878D9B2F}" dt="2022-04-18T23:01:11.606" v="866" actId="20577"/>
          <ac:spMkLst>
            <pc:docMk/>
            <pc:sldMk cId="222477332" sldId="424"/>
            <ac:spMk id="9" creationId="{D6D07B38-F119-4465-93EE-DB66A68763A5}"/>
          </ac:spMkLst>
        </pc:spChg>
      </pc:sldChg>
      <pc:sldChg chg="modSp add del mod modNotesTx">
        <pc:chgData name="Brannan Meyers" userId="159bac77-168b-4277-addb-55d73c2c86aa" providerId="ADAL" clId="{61250AC2-A82C-44DF-BC5A-9C8F878D9B2F}" dt="2022-04-19T18:19:11.359" v="3230" actId="47"/>
        <pc:sldMkLst>
          <pc:docMk/>
          <pc:sldMk cId="1316079069" sldId="425"/>
        </pc:sldMkLst>
        <pc:spChg chg="mod">
          <ac:chgData name="Brannan Meyers" userId="159bac77-168b-4277-addb-55d73c2c86aa" providerId="ADAL" clId="{61250AC2-A82C-44DF-BC5A-9C8F878D9B2F}" dt="2022-04-19T13:17:06.937" v="3087" actId="20577"/>
          <ac:spMkLst>
            <pc:docMk/>
            <pc:sldMk cId="1316079069" sldId="425"/>
            <ac:spMk id="3" creationId="{BF44079A-2C2E-4CB5-9B9D-607167511C60}"/>
          </ac:spMkLst>
        </pc:spChg>
      </pc:sldChg>
      <pc:sldChg chg="add del modNotesTx">
        <pc:chgData name="Brannan Meyers" userId="159bac77-168b-4277-addb-55d73c2c86aa" providerId="ADAL" clId="{61250AC2-A82C-44DF-BC5A-9C8F878D9B2F}" dt="2022-04-19T19:22:58.826" v="3629" actId="47"/>
        <pc:sldMkLst>
          <pc:docMk/>
          <pc:sldMk cId="192983922" sldId="426"/>
        </pc:sldMkLst>
      </pc:sldChg>
      <pc:sldChg chg="modSp add mod">
        <pc:chgData name="Brannan Meyers" userId="159bac77-168b-4277-addb-55d73c2c86aa" providerId="ADAL" clId="{61250AC2-A82C-44DF-BC5A-9C8F878D9B2F}" dt="2022-04-19T13:20:38.330" v="3130" actId="20577"/>
        <pc:sldMkLst>
          <pc:docMk/>
          <pc:sldMk cId="835076665" sldId="427"/>
        </pc:sldMkLst>
        <pc:spChg chg="mod">
          <ac:chgData name="Brannan Meyers" userId="159bac77-168b-4277-addb-55d73c2c86aa" providerId="ADAL" clId="{61250AC2-A82C-44DF-BC5A-9C8F878D9B2F}" dt="2022-04-19T13:20:38.330" v="3130" actId="20577"/>
          <ac:spMkLst>
            <pc:docMk/>
            <pc:sldMk cId="835076665" sldId="427"/>
            <ac:spMk id="2" creationId="{30F4CB9E-5635-4019-9FF5-745BE8B88289}"/>
          </ac:spMkLst>
        </pc:spChg>
        <pc:spChg chg="mod">
          <ac:chgData name="Brannan Meyers" userId="159bac77-168b-4277-addb-55d73c2c86aa" providerId="ADAL" clId="{61250AC2-A82C-44DF-BC5A-9C8F878D9B2F}" dt="2022-04-18T23:06:06.851" v="1031" actId="20577"/>
          <ac:spMkLst>
            <pc:docMk/>
            <pc:sldMk cId="835076665" sldId="427"/>
            <ac:spMk id="4" creationId="{1E1D154A-8028-4792-AC79-55EFD74EDBEF}"/>
          </ac:spMkLst>
        </pc:spChg>
      </pc:sldChg>
      <pc:sldChg chg="addSp delSp modSp new mod modNotesTx">
        <pc:chgData name="Brannan Meyers" userId="159bac77-168b-4277-addb-55d73c2c86aa" providerId="ADAL" clId="{61250AC2-A82C-44DF-BC5A-9C8F878D9B2F}" dt="2022-04-19T18:17:37.484" v="3226" actId="114"/>
        <pc:sldMkLst>
          <pc:docMk/>
          <pc:sldMk cId="1926461007" sldId="428"/>
        </pc:sldMkLst>
        <pc:spChg chg="mod">
          <ac:chgData name="Brannan Meyers" userId="159bac77-168b-4277-addb-55d73c2c86aa" providerId="ADAL" clId="{61250AC2-A82C-44DF-BC5A-9C8F878D9B2F}" dt="2022-04-18T22:49:16.440" v="700" actId="20577"/>
          <ac:spMkLst>
            <pc:docMk/>
            <pc:sldMk cId="1926461007" sldId="428"/>
            <ac:spMk id="2" creationId="{C2988C0C-4932-4868-BF81-749C20972A7D}"/>
          </ac:spMkLst>
        </pc:spChg>
        <pc:spChg chg="del">
          <ac:chgData name="Brannan Meyers" userId="159bac77-168b-4277-addb-55d73c2c86aa" providerId="ADAL" clId="{61250AC2-A82C-44DF-BC5A-9C8F878D9B2F}" dt="2022-04-18T22:49:19.126" v="701" actId="478"/>
          <ac:spMkLst>
            <pc:docMk/>
            <pc:sldMk cId="1926461007" sldId="428"/>
            <ac:spMk id="3" creationId="{E7E1EA5E-F328-4EC6-8263-878509708A6F}"/>
          </ac:spMkLst>
        </pc:spChg>
        <pc:spChg chg="del">
          <ac:chgData name="Brannan Meyers" userId="159bac77-168b-4277-addb-55d73c2c86aa" providerId="ADAL" clId="{61250AC2-A82C-44DF-BC5A-9C8F878D9B2F}" dt="2022-04-18T22:49:21.809" v="702" actId="478"/>
          <ac:spMkLst>
            <pc:docMk/>
            <pc:sldMk cId="1926461007" sldId="428"/>
            <ac:spMk id="4" creationId="{216F1688-AB65-4EEF-A9C7-18D08B5074ED}"/>
          </ac:spMkLst>
        </pc:spChg>
        <pc:spChg chg="mod">
          <ac:chgData name="Brannan Meyers" userId="159bac77-168b-4277-addb-55d73c2c86aa" providerId="ADAL" clId="{61250AC2-A82C-44DF-BC5A-9C8F878D9B2F}" dt="2022-04-18T22:52:46.152" v="716" actId="27636"/>
          <ac:spMkLst>
            <pc:docMk/>
            <pc:sldMk cId="1926461007" sldId="428"/>
            <ac:spMk id="5" creationId="{E1860376-3C52-4C18-8C59-586F76F871FF}"/>
          </ac:spMkLst>
        </pc:spChg>
        <pc:spChg chg="add mod">
          <ac:chgData name="Brannan Meyers" userId="159bac77-168b-4277-addb-55d73c2c86aa" providerId="ADAL" clId="{61250AC2-A82C-44DF-BC5A-9C8F878D9B2F}" dt="2022-04-19T18:17:37.484" v="3226" actId="114"/>
          <ac:spMkLst>
            <pc:docMk/>
            <pc:sldMk cId="1926461007" sldId="428"/>
            <ac:spMk id="7" creationId="{CD4B1E38-FF5B-4BC5-9FA4-345636E3AAE1}"/>
          </ac:spMkLst>
        </pc:spChg>
        <pc:spChg chg="add del mod">
          <ac:chgData name="Brannan Meyers" userId="159bac77-168b-4277-addb-55d73c2c86aa" providerId="ADAL" clId="{61250AC2-A82C-44DF-BC5A-9C8F878D9B2F}" dt="2022-04-18T22:52:54.159" v="719"/>
          <ac:spMkLst>
            <pc:docMk/>
            <pc:sldMk cId="1926461007" sldId="428"/>
            <ac:spMk id="8" creationId="{165C046F-DD7A-4E12-8B89-AA0EFB8E0904}"/>
          </ac:spMkLst>
        </pc:spChg>
        <pc:spChg chg="add del mod">
          <ac:chgData name="Brannan Meyers" userId="159bac77-168b-4277-addb-55d73c2c86aa" providerId="ADAL" clId="{61250AC2-A82C-44DF-BC5A-9C8F878D9B2F}" dt="2022-04-18T22:53:37.033" v="731" actId="478"/>
          <ac:spMkLst>
            <pc:docMk/>
            <pc:sldMk cId="1926461007" sldId="428"/>
            <ac:spMk id="9" creationId="{E0065820-AA0E-48C8-94F1-C5C1A1D7DC83}"/>
          </ac:spMkLst>
        </pc:spChg>
      </pc:sldChg>
      <pc:sldChg chg="modSp add mod ord">
        <pc:chgData name="Brannan Meyers" userId="159bac77-168b-4277-addb-55d73c2c86aa" providerId="ADAL" clId="{61250AC2-A82C-44DF-BC5A-9C8F878D9B2F}" dt="2022-04-19T18:15:27.160" v="3182" actId="14100"/>
        <pc:sldMkLst>
          <pc:docMk/>
          <pc:sldMk cId="3338890483" sldId="429"/>
        </pc:sldMkLst>
        <pc:spChg chg="mod">
          <ac:chgData name="Brannan Meyers" userId="159bac77-168b-4277-addb-55d73c2c86aa" providerId="ADAL" clId="{61250AC2-A82C-44DF-BC5A-9C8F878D9B2F}" dt="2022-04-19T18:15:27.160" v="3182" actId="14100"/>
          <ac:spMkLst>
            <pc:docMk/>
            <pc:sldMk cId="3338890483" sldId="429"/>
            <ac:spMk id="2" creationId="{25ED4A0F-D4A0-42A5-ABF8-F36EC75F573C}"/>
          </ac:spMkLst>
        </pc:spChg>
        <pc:spChg chg="mod">
          <ac:chgData name="Brannan Meyers" userId="159bac77-168b-4277-addb-55d73c2c86aa" providerId="ADAL" clId="{61250AC2-A82C-44DF-BC5A-9C8F878D9B2F}" dt="2022-04-18T23:22:21.651" v="1772" actId="27636"/>
          <ac:spMkLst>
            <pc:docMk/>
            <pc:sldMk cId="3338890483" sldId="429"/>
            <ac:spMk id="5" creationId="{2ABBCBB8-380E-4D2F-A858-F5E2F0699804}"/>
          </ac:spMkLst>
        </pc:spChg>
      </pc:sldChg>
      <pc:sldChg chg="modSp add del mod modNotesTx">
        <pc:chgData name="Brannan Meyers" userId="159bac77-168b-4277-addb-55d73c2c86aa" providerId="ADAL" clId="{61250AC2-A82C-44DF-BC5A-9C8F878D9B2F}" dt="2022-04-18T23:16:52.137" v="1441" actId="47"/>
        <pc:sldMkLst>
          <pc:docMk/>
          <pc:sldMk cId="705353475" sldId="430"/>
        </pc:sldMkLst>
        <pc:spChg chg="mod">
          <ac:chgData name="Brannan Meyers" userId="159bac77-168b-4277-addb-55d73c2c86aa" providerId="ADAL" clId="{61250AC2-A82C-44DF-BC5A-9C8F878D9B2F}" dt="2022-04-18T23:09:23.301" v="1066" actId="20577"/>
          <ac:spMkLst>
            <pc:docMk/>
            <pc:sldMk cId="705353475" sldId="430"/>
            <ac:spMk id="2" creationId="{39DA46F3-2E4F-4E84-B091-6DF363504DF4}"/>
          </ac:spMkLst>
        </pc:spChg>
        <pc:spChg chg="mod">
          <ac:chgData name="Brannan Meyers" userId="159bac77-168b-4277-addb-55d73c2c86aa" providerId="ADAL" clId="{61250AC2-A82C-44DF-BC5A-9C8F878D9B2F}" dt="2022-04-18T23:14:24.753" v="1427" actId="20577"/>
          <ac:spMkLst>
            <pc:docMk/>
            <pc:sldMk cId="705353475" sldId="430"/>
            <ac:spMk id="4" creationId="{024FA88D-CE64-40F2-909A-FDA7B88CCFA7}"/>
          </ac:spMkLst>
        </pc:spChg>
      </pc:sldChg>
      <pc:sldChg chg="addSp delSp modSp new mod modNotesTx">
        <pc:chgData name="Brannan Meyers" userId="159bac77-168b-4277-addb-55d73c2c86aa" providerId="ADAL" clId="{61250AC2-A82C-44DF-BC5A-9C8F878D9B2F}" dt="2022-04-19T19:21:30.871" v="3593" actId="27636"/>
        <pc:sldMkLst>
          <pc:docMk/>
          <pc:sldMk cId="1787487241" sldId="431"/>
        </pc:sldMkLst>
        <pc:spChg chg="mod">
          <ac:chgData name="Brannan Meyers" userId="159bac77-168b-4277-addb-55d73c2c86aa" providerId="ADAL" clId="{61250AC2-A82C-44DF-BC5A-9C8F878D9B2F}" dt="2022-04-19T19:06:20.258" v="3532" actId="20577"/>
          <ac:spMkLst>
            <pc:docMk/>
            <pc:sldMk cId="1787487241" sldId="431"/>
            <ac:spMk id="2" creationId="{841D190D-3077-4B90-BE2B-F89CDF96B392}"/>
          </ac:spMkLst>
        </pc:spChg>
        <pc:spChg chg="mod">
          <ac:chgData name="Brannan Meyers" userId="159bac77-168b-4277-addb-55d73c2c86aa" providerId="ADAL" clId="{61250AC2-A82C-44DF-BC5A-9C8F878D9B2F}" dt="2022-04-19T19:21:30.871" v="3593" actId="27636"/>
          <ac:spMkLst>
            <pc:docMk/>
            <pc:sldMk cId="1787487241" sldId="431"/>
            <ac:spMk id="3" creationId="{48E6076A-3FB4-4195-A7CC-167B5362C2F8}"/>
          </ac:spMkLst>
        </pc:spChg>
        <pc:spChg chg="del mod">
          <ac:chgData name="Brannan Meyers" userId="159bac77-168b-4277-addb-55d73c2c86aa" providerId="ADAL" clId="{61250AC2-A82C-44DF-BC5A-9C8F878D9B2F}" dt="2022-04-19T19:16:09.315" v="3535" actId="478"/>
          <ac:spMkLst>
            <pc:docMk/>
            <pc:sldMk cId="1787487241" sldId="431"/>
            <ac:spMk id="4" creationId="{EDA2017E-C913-45BD-8F84-5664105384AD}"/>
          </ac:spMkLst>
        </pc:spChg>
        <pc:picChg chg="add mod">
          <ac:chgData name="Brannan Meyers" userId="159bac77-168b-4277-addb-55d73c2c86aa" providerId="ADAL" clId="{61250AC2-A82C-44DF-BC5A-9C8F878D9B2F}" dt="2022-04-19T19:16:15.052" v="3538" actId="1076"/>
          <ac:picMkLst>
            <pc:docMk/>
            <pc:sldMk cId="1787487241" sldId="431"/>
            <ac:picMk id="6" creationId="{DD323BE1-6976-4C5E-963D-E5B136346D26}"/>
          </ac:picMkLst>
        </pc:picChg>
        <pc:picChg chg="add mod">
          <ac:chgData name="Brannan Meyers" userId="159bac77-168b-4277-addb-55d73c2c86aa" providerId="ADAL" clId="{61250AC2-A82C-44DF-BC5A-9C8F878D9B2F}" dt="2022-04-19T19:17:10.765" v="3547" actId="1076"/>
          <ac:picMkLst>
            <pc:docMk/>
            <pc:sldMk cId="1787487241" sldId="431"/>
            <ac:picMk id="8" creationId="{C834F630-FB45-41DE-83AA-AFC41B2F18F9}"/>
          </ac:picMkLst>
        </pc:picChg>
        <pc:picChg chg="add mod">
          <ac:chgData name="Brannan Meyers" userId="159bac77-168b-4277-addb-55d73c2c86aa" providerId="ADAL" clId="{61250AC2-A82C-44DF-BC5A-9C8F878D9B2F}" dt="2022-04-19T19:17:07.170" v="3546" actId="1076"/>
          <ac:picMkLst>
            <pc:docMk/>
            <pc:sldMk cId="1787487241" sldId="431"/>
            <ac:picMk id="10" creationId="{7366FEB4-9E55-4C28-BFE7-2D4D0E1E6FF7}"/>
          </ac:picMkLst>
        </pc:picChg>
      </pc:sldChg>
      <pc:sldChg chg="addSp delSp modSp add mod modNotesTx">
        <pc:chgData name="Brannan Meyers" userId="159bac77-168b-4277-addb-55d73c2c86aa" providerId="ADAL" clId="{61250AC2-A82C-44DF-BC5A-9C8F878D9B2F}" dt="2022-04-19T19:19:21.410" v="3560" actId="20577"/>
        <pc:sldMkLst>
          <pc:docMk/>
          <pc:sldMk cId="1510229679" sldId="432"/>
        </pc:sldMkLst>
        <pc:spChg chg="mod">
          <ac:chgData name="Brannan Meyers" userId="159bac77-168b-4277-addb-55d73c2c86aa" providerId="ADAL" clId="{61250AC2-A82C-44DF-BC5A-9C8F878D9B2F}" dt="2022-04-19T19:17:13.361" v="3549" actId="27636"/>
          <ac:spMkLst>
            <pc:docMk/>
            <pc:sldMk cId="1510229679" sldId="432"/>
            <ac:spMk id="3" creationId="{48E6076A-3FB4-4195-A7CC-167B5362C2F8}"/>
          </ac:spMkLst>
        </pc:spChg>
        <pc:picChg chg="add mod">
          <ac:chgData name="Brannan Meyers" userId="159bac77-168b-4277-addb-55d73c2c86aa" providerId="ADAL" clId="{61250AC2-A82C-44DF-BC5A-9C8F878D9B2F}" dt="2022-04-19T19:17:46.213" v="3555" actId="1076"/>
          <ac:picMkLst>
            <pc:docMk/>
            <pc:sldMk cId="1510229679" sldId="432"/>
            <ac:picMk id="5" creationId="{D969582C-DBAD-47A3-8AF2-E362C71CF629}"/>
          </ac:picMkLst>
        </pc:picChg>
        <pc:picChg chg="del">
          <ac:chgData name="Brannan Meyers" userId="159bac77-168b-4277-addb-55d73c2c86aa" providerId="ADAL" clId="{61250AC2-A82C-44DF-BC5A-9C8F878D9B2F}" dt="2022-04-19T19:17:15.393" v="3550" actId="478"/>
          <ac:picMkLst>
            <pc:docMk/>
            <pc:sldMk cId="1510229679" sldId="432"/>
            <ac:picMk id="6" creationId="{DD323BE1-6976-4C5E-963D-E5B136346D26}"/>
          </ac:picMkLst>
        </pc:picChg>
        <pc:picChg chg="del">
          <ac:chgData name="Brannan Meyers" userId="159bac77-168b-4277-addb-55d73c2c86aa" providerId="ADAL" clId="{61250AC2-A82C-44DF-BC5A-9C8F878D9B2F}" dt="2022-04-19T19:17:15.899" v="3551" actId="478"/>
          <ac:picMkLst>
            <pc:docMk/>
            <pc:sldMk cId="1510229679" sldId="432"/>
            <ac:picMk id="8" creationId="{C834F630-FB45-41DE-83AA-AFC41B2F18F9}"/>
          </ac:picMkLst>
        </pc:picChg>
        <pc:picChg chg="add mod">
          <ac:chgData name="Brannan Meyers" userId="159bac77-168b-4277-addb-55d73c2c86aa" providerId="ADAL" clId="{61250AC2-A82C-44DF-BC5A-9C8F878D9B2F}" dt="2022-04-19T19:18:09.135" v="3558" actId="1076"/>
          <ac:picMkLst>
            <pc:docMk/>
            <pc:sldMk cId="1510229679" sldId="432"/>
            <ac:picMk id="9" creationId="{499E43C8-24C1-4CEC-8D6D-90CCFB4B5471}"/>
          </ac:picMkLst>
        </pc:picChg>
        <pc:picChg chg="del">
          <ac:chgData name="Brannan Meyers" userId="159bac77-168b-4277-addb-55d73c2c86aa" providerId="ADAL" clId="{61250AC2-A82C-44DF-BC5A-9C8F878D9B2F}" dt="2022-04-19T19:17:16.763" v="3552" actId="478"/>
          <ac:picMkLst>
            <pc:docMk/>
            <pc:sldMk cId="1510229679" sldId="432"/>
            <ac:picMk id="10" creationId="{7366FEB4-9E55-4C28-BFE7-2D4D0E1E6FF7}"/>
          </ac:picMkLst>
        </pc:picChg>
      </pc:sldChg>
      <pc:sldChg chg="modSp add mod modNotesTx">
        <pc:chgData name="Brannan Meyers" userId="159bac77-168b-4277-addb-55d73c2c86aa" providerId="ADAL" clId="{61250AC2-A82C-44DF-BC5A-9C8F878D9B2F}" dt="2022-04-19T19:22:40.453" v="3628" actId="20577"/>
        <pc:sldMkLst>
          <pc:docMk/>
          <pc:sldMk cId="3685902014" sldId="433"/>
        </pc:sldMkLst>
        <pc:spChg chg="mod">
          <ac:chgData name="Brannan Meyers" userId="159bac77-168b-4277-addb-55d73c2c86aa" providerId="ADAL" clId="{61250AC2-A82C-44DF-BC5A-9C8F878D9B2F}" dt="2022-04-19T19:22:40.453" v="3628" actId="20577"/>
          <ac:spMkLst>
            <pc:docMk/>
            <pc:sldMk cId="3685902014" sldId="433"/>
            <ac:spMk id="4" creationId="{3AC89469-1358-49CF-BF0D-4CBC111B2B65}"/>
          </ac:spMkLst>
        </pc:spChg>
      </pc:sldChg>
    </pc:docChg>
  </pc:docChgLst>
  <pc:docChgLst>
    <pc:chgData name="Danielle Wieczorek" userId="9a96e071-6b8f-4b97-a20d-1ca3bde3478f" providerId="ADAL" clId="{A0C6A340-D995-43D8-A248-84F2243097EB}"/>
    <pc:docChg chg="modSld">
      <pc:chgData name="Danielle Wieczorek" userId="9a96e071-6b8f-4b97-a20d-1ca3bde3478f" providerId="ADAL" clId="{A0C6A340-D995-43D8-A248-84F2243097EB}" dt="2022-07-10T14:36:50.044" v="2" actId="20577"/>
      <pc:docMkLst>
        <pc:docMk/>
      </pc:docMkLst>
      <pc:sldChg chg="modSp mod">
        <pc:chgData name="Danielle Wieczorek" userId="9a96e071-6b8f-4b97-a20d-1ca3bde3478f" providerId="ADAL" clId="{A0C6A340-D995-43D8-A248-84F2243097EB}" dt="2022-07-10T14:36:50.044" v="2" actId="20577"/>
        <pc:sldMkLst>
          <pc:docMk/>
          <pc:sldMk cId="1811559475" sldId="256"/>
        </pc:sldMkLst>
        <pc:spChg chg="mod">
          <ac:chgData name="Danielle Wieczorek" userId="9a96e071-6b8f-4b97-a20d-1ca3bde3478f" providerId="ADAL" clId="{A0C6A340-D995-43D8-A248-84F2243097EB}" dt="2022-07-10T14:36:50.044" v="2" actId="20577"/>
          <ac:spMkLst>
            <pc:docMk/>
            <pc:sldMk cId="1811559475" sldId="256"/>
            <ac:spMk id="3" creationId="{A91FEE09-20FE-4A61-8F66-402797EA220C}"/>
          </ac:spMkLst>
        </pc:spChg>
      </pc:sldChg>
    </pc:docChg>
  </pc:docChgLst>
  <pc:docChgLst>
    <pc:chgData name="Danielle Wieczorek" userId="9a96e071-6b8f-4b97-a20d-1ca3bde3478f" providerId="ADAL" clId="{A0FFC49A-D3AE-4C67-8194-1716B1D4D36D}"/>
    <pc:docChg chg="modSld">
      <pc:chgData name="Danielle Wieczorek" userId="9a96e071-6b8f-4b97-a20d-1ca3bde3478f" providerId="ADAL" clId="{A0FFC49A-D3AE-4C67-8194-1716B1D4D36D}" dt="2022-08-08T20:19:48.729" v="4" actId="20577"/>
      <pc:docMkLst>
        <pc:docMk/>
      </pc:docMkLst>
      <pc:sldChg chg="modSp mod">
        <pc:chgData name="Danielle Wieczorek" userId="9a96e071-6b8f-4b97-a20d-1ca3bde3478f" providerId="ADAL" clId="{A0FFC49A-D3AE-4C67-8194-1716B1D4D36D}" dt="2022-08-08T20:19:48.729" v="4" actId="20577"/>
        <pc:sldMkLst>
          <pc:docMk/>
          <pc:sldMk cId="1811559475" sldId="256"/>
        </pc:sldMkLst>
        <pc:spChg chg="mod">
          <ac:chgData name="Danielle Wieczorek" userId="9a96e071-6b8f-4b97-a20d-1ca3bde3478f" providerId="ADAL" clId="{A0FFC49A-D3AE-4C67-8194-1716B1D4D36D}" dt="2022-08-08T20:19:48.729" v="4" actId="20577"/>
          <ac:spMkLst>
            <pc:docMk/>
            <pc:sldMk cId="1811559475" sldId="256"/>
            <ac:spMk id="3" creationId="{A91FEE09-20FE-4A61-8F66-402797EA22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0E043-D30F-4DB1-8B09-57F7FF5D405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A5E284-5716-4B53-AB71-DB8C1EC43E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296A650-3E27-4D13-A1A6-984A802F0D72}" type="datetimeFigureOut">
              <a:rPr lang="en-US" smtClean="0"/>
              <a:t>8/8/2022</a:t>
            </a:fld>
            <a:endParaRPr lang="en-US"/>
          </a:p>
        </p:txBody>
      </p:sp>
      <p:sp>
        <p:nvSpPr>
          <p:cNvPr id="5" name="Slide Number Placeholder 4">
            <a:extLst>
              <a:ext uri="{FF2B5EF4-FFF2-40B4-BE49-F238E27FC236}">
                <a16:creationId xmlns:a16="http://schemas.microsoft.com/office/drawing/2014/main" id="{625A7D80-211F-4006-8442-FC52CE91977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79F7A2E-38A9-42E2-8E29-4D49DBDFE5D6}" type="slidenum">
              <a:rPr lang="en-US" smtClean="0"/>
              <a:t>‹#›</a:t>
            </a:fld>
            <a:endParaRPr lang="en-US"/>
          </a:p>
        </p:txBody>
      </p:sp>
    </p:spTree>
    <p:extLst>
      <p:ext uri="{BB962C8B-B14F-4D97-AF65-F5344CB8AC3E}">
        <p14:creationId xmlns:p14="http://schemas.microsoft.com/office/powerpoint/2010/main" val="22680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2485" tIns="46243" rIns="92485" bIns="46243" rtlCol="0"/>
          <a:lstStyle>
            <a:lvl1pPr algn="r">
              <a:defRPr sz="1200"/>
            </a:lvl1pPr>
          </a:lstStyle>
          <a:p>
            <a:fld id="{0644E865-4DDB-47C3-AC4D-5BE99775275D}" type="datetimeFigureOut">
              <a:rPr lang="en-US" smtClean="0"/>
              <a:pPr/>
              <a:t>8/8/2022</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85" tIns="46243" rIns="92485" bIns="46243"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memberclicks.com/member-reten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memberclicks.com/7-items-to-include-inyour-new-member-welcome-packe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30745-2268-4784-9822-C59BC27BF2E3}" type="slidenum">
              <a:rPr lang="en-US" smtClean="0"/>
              <a:t>1</a:t>
            </a:fld>
            <a:endParaRPr lang="en-US"/>
          </a:p>
        </p:txBody>
      </p:sp>
    </p:spTree>
    <p:extLst>
      <p:ext uri="{BB962C8B-B14F-4D97-AF65-F5344CB8AC3E}">
        <p14:creationId xmlns:p14="http://schemas.microsoft.com/office/powerpoint/2010/main" val="180025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aware of Volunteer Square? Job Descriptions? </a:t>
            </a:r>
          </a:p>
        </p:txBody>
      </p:sp>
      <p:sp>
        <p:nvSpPr>
          <p:cNvPr id="4" name="Slide Number Placeholder 3"/>
          <p:cNvSpPr>
            <a:spLocks noGrp="1"/>
          </p:cNvSpPr>
          <p:nvPr>
            <p:ph type="sldNum" sz="quarter" idx="5"/>
          </p:nvPr>
        </p:nvSpPr>
        <p:spPr/>
        <p:txBody>
          <a:bodyPr/>
          <a:lstStyle/>
          <a:p>
            <a:fld id="{7C630745-2268-4784-9822-C59BC27BF2E3}" type="slidenum">
              <a:rPr lang="en-US" smtClean="0"/>
              <a:t>12</a:t>
            </a:fld>
            <a:endParaRPr lang="en-US"/>
          </a:p>
        </p:txBody>
      </p:sp>
    </p:spTree>
    <p:extLst>
      <p:ext uri="{BB962C8B-B14F-4D97-AF65-F5344CB8AC3E}">
        <p14:creationId xmlns:p14="http://schemas.microsoft.com/office/powerpoint/2010/main" val="106245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11A50"/>
                </a:solidFill>
                <a:effectLst/>
                <a:latin typeface="Graphik"/>
              </a:rPr>
              <a:t>The perfect new member welcome letter onboards your members in a friendly way that ups the </a:t>
            </a:r>
            <a:r>
              <a:rPr lang="en-US" b="0" i="0" dirty="0">
                <a:effectLst/>
                <a:latin typeface="Graphik"/>
                <a:hlinkClick r:id="rId3"/>
              </a:rPr>
              <a:t>odds of retaining them</a:t>
            </a:r>
            <a:r>
              <a:rPr lang="en-US" b="0" i="0" dirty="0">
                <a:solidFill>
                  <a:srgbClr val="411A50"/>
                </a:solidFill>
                <a:effectLst/>
                <a:latin typeface="Graphik"/>
              </a:rPr>
              <a:t> as a member for the long haul. The format and messaging of your new member welcome letter will vary based on your unit-but there are some best practices on what to include and what not to include that can help make it a little easier. </a:t>
            </a:r>
            <a:endParaRPr lang="en-US" dirty="0"/>
          </a:p>
          <a:p>
            <a:endParaRPr lang="en-US" b="0" i="0" dirty="0">
              <a:solidFill>
                <a:srgbClr val="411A50"/>
              </a:solidFill>
              <a:effectLst/>
              <a:latin typeface="Graphik"/>
            </a:endParaRPr>
          </a:p>
          <a:p>
            <a:endParaRPr lang="en-US" b="0" i="0" dirty="0">
              <a:solidFill>
                <a:srgbClr val="411A50"/>
              </a:solidFill>
              <a:effectLst/>
              <a:latin typeface="Graphik"/>
            </a:endParaRPr>
          </a:p>
          <a:p>
            <a:r>
              <a:rPr lang="en-US" b="0" i="0" dirty="0">
                <a:solidFill>
                  <a:srgbClr val="411A50"/>
                </a:solidFill>
                <a:effectLst/>
                <a:latin typeface="Graphik"/>
              </a:rPr>
              <a:t>A “thank you for joining” membership letter should include a personalized greeting to the new member. Use the member’s first name in your salutation rather than a more generic greeting like, “Dear Valued Member.” This ensures they feel recognized as an important individual within your organization and fosters a friendly atmosphere for you both to get to know each other more.</a:t>
            </a:r>
          </a:p>
          <a:p>
            <a:endParaRPr lang="en-US" b="0" i="0" dirty="0">
              <a:solidFill>
                <a:srgbClr val="411A50"/>
              </a:solidFill>
              <a:effectLst/>
              <a:latin typeface="Graphik"/>
            </a:endParaRPr>
          </a:p>
          <a:p>
            <a:r>
              <a:rPr lang="en-US" b="0" i="0" dirty="0">
                <a:solidFill>
                  <a:srgbClr val="411A50"/>
                </a:solidFill>
                <a:effectLst/>
                <a:latin typeface="Graphik"/>
              </a:rPr>
              <a:t>Members keep your organization running — so let your new member know just how much you appreciate them being a part of your community. Aim to be specific and authentic in your thank you, letting them know that you value their time and participation. Thank </a:t>
            </a:r>
            <a:r>
              <a:rPr lang="en-US" b="0" i="0" dirty="0" err="1">
                <a:solidFill>
                  <a:srgbClr val="411A50"/>
                </a:solidFill>
                <a:effectLst/>
                <a:latin typeface="Graphik"/>
              </a:rPr>
              <a:t>yous</a:t>
            </a:r>
            <a:r>
              <a:rPr lang="en-US" b="0" i="0" dirty="0">
                <a:solidFill>
                  <a:srgbClr val="411A50"/>
                </a:solidFill>
                <a:effectLst/>
                <a:latin typeface="Graphik"/>
              </a:rPr>
              <a:t> are best given early and often!</a:t>
            </a:r>
          </a:p>
          <a:p>
            <a:endParaRPr lang="en-US" b="0" i="0" dirty="0">
              <a:solidFill>
                <a:srgbClr val="411A50"/>
              </a:solidFill>
              <a:effectLst/>
              <a:latin typeface="Graphik"/>
            </a:endParaRPr>
          </a:p>
          <a:p>
            <a:pPr algn="l"/>
            <a:r>
              <a:rPr lang="en-US" b="1" i="0" dirty="0">
                <a:solidFill>
                  <a:srgbClr val="434343"/>
                </a:solidFill>
                <a:effectLst/>
                <a:latin typeface="Graphik"/>
              </a:rPr>
              <a:t>3. Highlight Upcoming Events</a:t>
            </a:r>
            <a:endParaRPr lang="en-US" b="1" i="0" dirty="0">
              <a:solidFill>
                <a:srgbClr val="411A50"/>
              </a:solidFill>
              <a:effectLst/>
              <a:latin typeface="Graphik"/>
            </a:endParaRPr>
          </a:p>
          <a:p>
            <a:pPr algn="l"/>
            <a:r>
              <a:rPr lang="en-US" b="0" i="0" dirty="0">
                <a:solidFill>
                  <a:srgbClr val="411A50"/>
                </a:solidFill>
                <a:effectLst/>
                <a:latin typeface="Graphik"/>
              </a:rPr>
              <a:t>Retaining your new members starts right away by helping them get more involved with your organization so they see the value of their membership. In your new member welcome letter, include a list of any upcoming events they may want to attend. Personally invite them and let them know you hope to see them there. </a:t>
            </a:r>
          </a:p>
          <a:p>
            <a:pPr algn="l"/>
            <a:r>
              <a:rPr lang="en-US" b="0" i="0" dirty="0">
                <a:solidFill>
                  <a:srgbClr val="411A50"/>
                </a:solidFill>
                <a:effectLst/>
                <a:latin typeface="Graphik"/>
              </a:rPr>
              <a:t>If you know their specific interests, you can also highlight any events you have that you think would be of particular interest to them. This shows them that you’ve paid attention to their needs as a member and are already working to make sure their experience is the best it can be.</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14</a:t>
            </a:fld>
            <a:endParaRPr lang="en-US"/>
          </a:p>
        </p:txBody>
      </p:sp>
    </p:spTree>
    <p:extLst>
      <p:ext uri="{BB962C8B-B14F-4D97-AF65-F5344CB8AC3E}">
        <p14:creationId xmlns:p14="http://schemas.microsoft.com/office/powerpoint/2010/main" val="25584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34343"/>
                </a:solidFill>
                <a:effectLst/>
                <a:latin typeface="Graphik"/>
              </a:rPr>
              <a:t>4. Reinforce the Value of Your Membership</a:t>
            </a:r>
            <a:endParaRPr lang="en-US" b="1" i="0" dirty="0">
              <a:solidFill>
                <a:srgbClr val="411A50"/>
              </a:solidFill>
              <a:effectLst/>
              <a:latin typeface="Graphik"/>
            </a:endParaRPr>
          </a:p>
          <a:p>
            <a:pPr algn="l"/>
            <a:r>
              <a:rPr lang="en-US" b="0" i="0" dirty="0">
                <a:solidFill>
                  <a:srgbClr val="411A50"/>
                </a:solidFill>
                <a:effectLst/>
                <a:latin typeface="Graphik"/>
              </a:rPr>
              <a:t>In addition to events, highlight any other benefits your new members may want to utilize immediately. These could include things like mentorship programs, volunteer opportunities, resource libraries, or special member discounts. You want to help your new member see a quick reminder of exactly why they signed up. A quick bulleted list of all they can benefit from during their membership is an easy way to demonstrate that value.</a:t>
            </a:r>
          </a:p>
          <a:p>
            <a:endParaRPr lang="en-US" dirty="0"/>
          </a:p>
          <a:p>
            <a:pPr algn="l"/>
            <a:r>
              <a:rPr lang="en-US" b="1" i="0" dirty="0">
                <a:solidFill>
                  <a:srgbClr val="434343"/>
                </a:solidFill>
                <a:effectLst/>
                <a:latin typeface="Graphik"/>
              </a:rPr>
              <a:t>5. Explain What New Members Can Expect</a:t>
            </a:r>
            <a:endParaRPr lang="en-US" b="1" i="0" dirty="0">
              <a:solidFill>
                <a:srgbClr val="411A50"/>
              </a:solidFill>
              <a:effectLst/>
              <a:latin typeface="Graphik"/>
            </a:endParaRPr>
          </a:p>
          <a:p>
            <a:pPr algn="l"/>
            <a:r>
              <a:rPr lang="en-US" b="0" i="0" dirty="0">
                <a:solidFill>
                  <a:srgbClr val="411A50"/>
                </a:solidFill>
                <a:effectLst/>
                <a:latin typeface="Graphik"/>
              </a:rPr>
              <a:t>Your new member welcome letter sets the stage for what’s next. You send it very soon after the member has signed up, but that doesn’t mean it’s all you’ll do to help welcome them. Remind them that there’s more to come by listing what they can expect next from you. This could include a </a:t>
            </a:r>
            <a:r>
              <a:rPr lang="en-US" b="0" i="0" dirty="0">
                <a:solidFill>
                  <a:srgbClr val="411A50"/>
                </a:solidFill>
                <a:effectLst/>
                <a:latin typeface="Graphik"/>
                <a:hlinkClick r:id="rId3"/>
              </a:rPr>
              <a:t>new member welcome packet</a:t>
            </a:r>
            <a:r>
              <a:rPr lang="en-US" b="0" i="0" dirty="0">
                <a:solidFill>
                  <a:srgbClr val="411A50"/>
                </a:solidFill>
                <a:effectLst/>
                <a:latin typeface="Graphik"/>
              </a:rPr>
              <a:t>, a full onboarding series through webinars or other meetings, or calls from you and other support staff. </a:t>
            </a:r>
          </a:p>
          <a:p>
            <a:pPr algn="l"/>
            <a:r>
              <a:rPr lang="en-US" b="0" i="0" dirty="0">
                <a:solidFill>
                  <a:srgbClr val="411A50"/>
                </a:solidFill>
                <a:effectLst/>
                <a:latin typeface="Graphik"/>
              </a:rPr>
              <a:t>Letting your new member know what they can expect next gives them something to look forward to and helps them get their footing with your organization.</a:t>
            </a:r>
          </a:p>
          <a:p>
            <a:pPr algn="l"/>
            <a:endParaRPr lang="en-US" b="0" i="0" dirty="0">
              <a:solidFill>
                <a:srgbClr val="411A50"/>
              </a:solidFill>
              <a:effectLst/>
              <a:latin typeface="Graphik"/>
            </a:endParaRPr>
          </a:p>
          <a:p>
            <a:pPr algn="l"/>
            <a:r>
              <a:rPr lang="en-US" b="1" i="0" dirty="0">
                <a:solidFill>
                  <a:srgbClr val="434343"/>
                </a:solidFill>
                <a:effectLst/>
                <a:latin typeface="Graphik"/>
              </a:rPr>
              <a:t>7. Keep It Simple</a:t>
            </a:r>
            <a:endParaRPr lang="en-US" b="1" i="0" dirty="0">
              <a:solidFill>
                <a:srgbClr val="411A50"/>
              </a:solidFill>
              <a:effectLst/>
              <a:latin typeface="Graphik"/>
            </a:endParaRPr>
          </a:p>
          <a:p>
            <a:pPr algn="l"/>
            <a:r>
              <a:rPr lang="en-US" b="0" i="0" dirty="0">
                <a:solidFill>
                  <a:srgbClr val="411A50"/>
                </a:solidFill>
                <a:effectLst/>
                <a:latin typeface="Graphik"/>
              </a:rPr>
              <a:t>In addition to keeping the background information about your organization brief, you’ll want to ensure your new member welcome letter is written in an overall easy-to-read format. Let’s face it — most of us have a lot of emails and mail to get through, so we skim. Your new members likely will, too, so by keeping your welcome letter digestible, they’ll be able to better engage with and absorb its content. This way, your welcome new members message won’t get lost in an inbox.</a:t>
            </a:r>
          </a:p>
          <a:p>
            <a:pPr algn="l"/>
            <a:endParaRPr lang="en-US" b="0" i="0" dirty="0">
              <a:solidFill>
                <a:srgbClr val="411A50"/>
              </a:solidFill>
              <a:effectLst/>
              <a:latin typeface="Graphik"/>
            </a:endParaRP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15</a:t>
            </a:fld>
            <a:endParaRPr lang="en-US"/>
          </a:p>
        </p:txBody>
      </p:sp>
    </p:spTree>
    <p:extLst>
      <p:ext uri="{BB962C8B-B14F-4D97-AF65-F5344CB8AC3E}">
        <p14:creationId xmlns:p14="http://schemas.microsoft.com/office/powerpoint/2010/main" val="92458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opportunity  - drop in chat or come off mute</a:t>
            </a:r>
          </a:p>
        </p:txBody>
      </p:sp>
      <p:sp>
        <p:nvSpPr>
          <p:cNvPr id="4" name="Slide Number Placeholder 3"/>
          <p:cNvSpPr>
            <a:spLocks noGrp="1"/>
          </p:cNvSpPr>
          <p:nvPr>
            <p:ph type="sldNum" sz="quarter" idx="5"/>
          </p:nvPr>
        </p:nvSpPr>
        <p:spPr/>
        <p:txBody>
          <a:bodyPr/>
          <a:lstStyle/>
          <a:p>
            <a:fld id="{20E77304-F0AF-4D45-BBA4-480E7CA91B63}" type="slidenum">
              <a:rPr lang="en-US" smtClean="0"/>
              <a:pPr/>
              <a:t>16</a:t>
            </a:fld>
            <a:endParaRPr lang="en-US"/>
          </a:p>
        </p:txBody>
      </p:sp>
    </p:spTree>
    <p:extLst>
      <p:ext uri="{BB962C8B-B14F-4D97-AF65-F5344CB8AC3E}">
        <p14:creationId xmlns:p14="http://schemas.microsoft.com/office/powerpoint/2010/main" val="710044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18</a:t>
            </a:fld>
            <a:endParaRPr lang="en-US"/>
          </a:p>
        </p:txBody>
      </p:sp>
    </p:spTree>
    <p:extLst>
      <p:ext uri="{BB962C8B-B14F-4D97-AF65-F5344CB8AC3E}">
        <p14:creationId xmlns:p14="http://schemas.microsoft.com/office/powerpoint/2010/main" val="3337945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Trends and history… important for the leadership to look at what their membership has been and constantly be aware of growth or loss… and if there was a growth—what were the factors so they can be repeated… the biggest thing I think about having a trending or history of membership is it keeps the numbers in front of them…the issue in front of them… ( Chart as resource that Luann created)</a:t>
            </a:r>
          </a:p>
        </p:txBody>
      </p:sp>
      <p:sp>
        <p:nvSpPr>
          <p:cNvPr id="4" name="Slide Number Placeholder 3"/>
          <p:cNvSpPr>
            <a:spLocks noGrp="1"/>
          </p:cNvSpPr>
          <p:nvPr>
            <p:ph type="sldNum" sz="quarter" idx="5"/>
          </p:nvPr>
        </p:nvSpPr>
        <p:spPr/>
        <p:txBody>
          <a:bodyPr/>
          <a:lstStyle/>
          <a:p>
            <a:fld id="{20E77304-F0AF-4D45-BBA4-480E7CA91B63}" type="slidenum">
              <a:rPr lang="en-US" smtClean="0"/>
              <a:pPr/>
              <a:t>19</a:t>
            </a:fld>
            <a:endParaRPr lang="en-US"/>
          </a:p>
        </p:txBody>
      </p:sp>
    </p:spTree>
    <p:extLst>
      <p:ext uri="{BB962C8B-B14F-4D97-AF65-F5344CB8AC3E}">
        <p14:creationId xmlns:p14="http://schemas.microsoft.com/office/powerpoint/2010/main" val="43769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https://community.exceptionalchildren.org/communities/community-home?CommunityKey=89865203-2504-4737-8b4e-be3c4399e6ac</a:t>
            </a:r>
          </a:p>
        </p:txBody>
      </p:sp>
      <p:sp>
        <p:nvSpPr>
          <p:cNvPr id="4" name="Slide Number Placeholder 3"/>
          <p:cNvSpPr>
            <a:spLocks noGrp="1"/>
          </p:cNvSpPr>
          <p:nvPr>
            <p:ph type="sldNum" sz="quarter" idx="5"/>
          </p:nvPr>
        </p:nvSpPr>
        <p:spPr/>
        <p:txBody>
          <a:bodyPr/>
          <a:lstStyle/>
          <a:p>
            <a:fld id="{20E77304-F0AF-4D45-BBA4-480E7CA91B63}" type="slidenum">
              <a:rPr lang="en-US" smtClean="0"/>
              <a:pPr/>
              <a:t>20</a:t>
            </a:fld>
            <a:endParaRPr lang="en-US"/>
          </a:p>
        </p:txBody>
      </p:sp>
    </p:spTree>
    <p:extLst>
      <p:ext uri="{BB962C8B-B14F-4D97-AF65-F5344CB8AC3E}">
        <p14:creationId xmlns:p14="http://schemas.microsoft.com/office/powerpoint/2010/main" val="2869533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https://community.exceptionalchildren.org/communities/community-home?CommunityKey=89865203-2504-4737-8b4e-be3c4399e6ac</a:t>
            </a:r>
          </a:p>
          <a:p>
            <a:endParaRPr lang="en-US" dirty="0"/>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21</a:t>
            </a:fld>
            <a:endParaRPr lang="en-US"/>
          </a:p>
        </p:txBody>
      </p:sp>
    </p:spTree>
    <p:extLst>
      <p:ext uri="{BB962C8B-B14F-4D97-AF65-F5344CB8AC3E}">
        <p14:creationId xmlns:p14="http://schemas.microsoft.com/office/powerpoint/2010/main" val="206609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know we discussed a lot, and we have created tangible resources that you can bring back to your team/board and discuss how to implement and steps to take!</a:t>
            </a:r>
          </a:p>
        </p:txBody>
      </p:sp>
      <p:sp>
        <p:nvSpPr>
          <p:cNvPr id="4" name="Slide Number Placeholder 3"/>
          <p:cNvSpPr>
            <a:spLocks noGrp="1"/>
          </p:cNvSpPr>
          <p:nvPr>
            <p:ph type="sldNum" sz="quarter" idx="5"/>
          </p:nvPr>
        </p:nvSpPr>
        <p:spPr/>
        <p:txBody>
          <a:bodyPr/>
          <a:lstStyle/>
          <a:p>
            <a:fld id="{20E77304-F0AF-4D45-BBA4-480E7CA91B63}" type="slidenum">
              <a:rPr lang="en-US" smtClean="0"/>
              <a:pPr/>
              <a:t>22</a:t>
            </a:fld>
            <a:endParaRPr lang="en-US"/>
          </a:p>
        </p:txBody>
      </p:sp>
    </p:spTree>
    <p:extLst>
      <p:ext uri="{BB962C8B-B14F-4D97-AF65-F5344CB8AC3E}">
        <p14:creationId xmlns:p14="http://schemas.microsoft.com/office/powerpoint/2010/main" val="2696747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636"/>
                </a:solidFill>
                <a:effectLst/>
                <a:latin typeface="Avenir-Book"/>
              </a:rPr>
              <a:t>Held in Washington, D.C., during July, the Special Education Legislative Summit (SELS) is an opportunity for educators from across the country to make a difference by advocating for change with Members of Congress.</a:t>
            </a:r>
          </a:p>
          <a:p>
            <a:pPr algn="l"/>
            <a:r>
              <a:rPr lang="en-US" b="0" i="0" dirty="0">
                <a:solidFill>
                  <a:srgbClr val="363636"/>
                </a:solidFill>
                <a:effectLst/>
                <a:latin typeface="Avenir-Book"/>
              </a:rPr>
              <a:t>Mark your calendars to join us July 10-13, 2022.</a:t>
            </a:r>
          </a:p>
          <a:p>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23</a:t>
            </a:fld>
            <a:endParaRPr lang="en-US"/>
          </a:p>
        </p:txBody>
      </p:sp>
    </p:spTree>
    <p:extLst>
      <p:ext uri="{BB962C8B-B14F-4D97-AF65-F5344CB8AC3E}">
        <p14:creationId xmlns:p14="http://schemas.microsoft.com/office/powerpoint/2010/main" val="358483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CEC- Danielle </a:t>
            </a:r>
            <a:r>
              <a:rPr lang="en-US" b="0" i="0" dirty="0" err="1">
                <a:solidFill>
                  <a:srgbClr val="242424"/>
                </a:solidFill>
                <a:effectLst/>
                <a:latin typeface="Segoe UI" panose="020B0502040204020203" pitchFamily="34" charset="0"/>
              </a:rPr>
              <a:t>Wuh</a:t>
            </a:r>
            <a:r>
              <a:rPr lang="en-US" b="0" i="0" dirty="0">
                <a:solidFill>
                  <a:srgbClr val="242424"/>
                </a:solidFill>
                <a:effectLst/>
                <a:latin typeface="Segoe UI" panose="020B0502040204020203" pitchFamily="34" charset="0"/>
              </a:rPr>
              <a:t>-</a:t>
            </a:r>
            <a:r>
              <a:rPr lang="en-US" b="0" i="0" dirty="0" err="1">
                <a:solidFill>
                  <a:srgbClr val="242424"/>
                </a:solidFill>
                <a:effectLst/>
                <a:latin typeface="Segoe UI" panose="020B0502040204020203" pitchFamily="34" charset="0"/>
              </a:rPr>
              <a:t>zor</a:t>
            </a:r>
            <a:r>
              <a:rPr lang="en-US" b="0" i="0" dirty="0">
                <a:solidFill>
                  <a:srgbClr val="242424"/>
                </a:solidFill>
                <a:effectLst/>
                <a:latin typeface="Segoe UI" panose="020B0502040204020203" pitchFamily="34" charset="0"/>
              </a:rPr>
              <a:t>-ick</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241898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30745-2268-4784-9822-C59BC27BF2E3}" type="slidenum">
              <a:rPr lang="en-US" smtClean="0"/>
              <a:t>24</a:t>
            </a:fld>
            <a:endParaRPr lang="en-US"/>
          </a:p>
        </p:txBody>
      </p:sp>
    </p:spTree>
    <p:extLst>
      <p:ext uri="{BB962C8B-B14F-4D97-AF65-F5344CB8AC3E}">
        <p14:creationId xmlns:p14="http://schemas.microsoft.com/office/powerpoint/2010/main" val="19979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630745-2268-4784-9822-C59BC27BF2E3}" type="slidenum">
              <a:rPr lang="en-US" smtClean="0"/>
              <a:t>4</a:t>
            </a:fld>
            <a:endParaRPr lang="en-US"/>
          </a:p>
        </p:txBody>
      </p:sp>
    </p:spTree>
    <p:extLst>
      <p:ext uri="{BB962C8B-B14F-4D97-AF65-F5344CB8AC3E}">
        <p14:creationId xmlns:p14="http://schemas.microsoft.com/office/powerpoint/2010/main" val="27416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is what we are going to cover this hour and why we asked for you to bring your units membership chair or someone who is in that role.  It is important that we ( </a:t>
            </a:r>
            <a:r>
              <a:rPr lang="en-US" dirty="0" err="1"/>
              <a:t>cec</a:t>
            </a:r>
            <a:r>
              <a:rPr lang="en-US" dirty="0"/>
              <a:t> international) know who is int his role so we can make sure they have the right settings in our system to get access to membership reports! We are going to go through the steps of  why it is so important to welcome your units members, the steps you can take to get there successfully and tools to assist you on the way!</a:t>
            </a:r>
          </a:p>
          <a:p>
            <a:endParaRPr lang="en-US" dirty="0"/>
          </a:p>
          <a:p>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6</a:t>
            </a:fld>
            <a:endParaRPr lang="en-US"/>
          </a:p>
        </p:txBody>
      </p:sp>
    </p:spTree>
    <p:extLst>
      <p:ext uri="{BB962C8B-B14F-4D97-AF65-F5344CB8AC3E}">
        <p14:creationId xmlns:p14="http://schemas.microsoft.com/office/powerpoint/2010/main" val="156773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11A50"/>
                </a:solidFill>
                <a:effectLst/>
                <a:latin typeface="Graphik"/>
              </a:rPr>
              <a:t>Imagine going to a restaurant and having the hostess give you a warm welcome, quickly followed by the waiter coming over to get your drink orders and tell you all about the evening’s specials. </a:t>
            </a:r>
          </a:p>
          <a:p>
            <a:pPr algn="l"/>
            <a:r>
              <a:rPr lang="en-US" b="0" i="0" dirty="0">
                <a:solidFill>
                  <a:srgbClr val="411A50"/>
                </a:solidFill>
                <a:effectLst/>
                <a:latin typeface="Graphik"/>
              </a:rPr>
              <a:t>Now imagine going to a restaurant where the hostess throws some menus onto a table for you without even saying hi, and then you’re left wondering who your server even is. </a:t>
            </a:r>
          </a:p>
          <a:p>
            <a:pPr algn="l"/>
            <a:r>
              <a:rPr lang="en-US" b="0" i="0" dirty="0">
                <a:solidFill>
                  <a:srgbClr val="411A50"/>
                </a:solidFill>
                <a:effectLst/>
                <a:latin typeface="Graphik"/>
              </a:rPr>
              <a:t>Odds are, you’re more likely to return to the first restaurant — and a good new member welcome letter works in a similar way.</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7</a:t>
            </a:fld>
            <a:endParaRPr lang="en-US"/>
          </a:p>
        </p:txBody>
      </p:sp>
    </p:spTree>
    <p:extLst>
      <p:ext uri="{BB962C8B-B14F-4D97-AF65-F5344CB8AC3E}">
        <p14:creationId xmlns:p14="http://schemas.microsoft.com/office/powerpoint/2010/main" val="57808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8</a:t>
            </a:fld>
            <a:endParaRPr lang="en-US"/>
          </a:p>
        </p:txBody>
      </p:sp>
    </p:spTree>
    <p:extLst>
      <p:ext uri="{BB962C8B-B14F-4D97-AF65-F5344CB8AC3E}">
        <p14:creationId xmlns:p14="http://schemas.microsoft.com/office/powerpoint/2010/main" val="300993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vs Returning, List to Pull- Understanding who your members are </a:t>
            </a:r>
          </a:p>
        </p:txBody>
      </p:sp>
      <p:sp>
        <p:nvSpPr>
          <p:cNvPr id="4" name="Slide Number Placeholder 3"/>
          <p:cNvSpPr>
            <a:spLocks noGrp="1"/>
          </p:cNvSpPr>
          <p:nvPr>
            <p:ph type="sldNum" sz="quarter" idx="5"/>
          </p:nvPr>
        </p:nvSpPr>
        <p:spPr/>
        <p:txBody>
          <a:bodyPr/>
          <a:lstStyle/>
          <a:p>
            <a:fld id="{7C630745-2268-4784-9822-C59BC27BF2E3}" type="slidenum">
              <a:rPr lang="en-US" smtClean="0"/>
              <a:t>9</a:t>
            </a:fld>
            <a:endParaRPr lang="en-US"/>
          </a:p>
        </p:txBody>
      </p:sp>
    </p:spTree>
    <p:extLst>
      <p:ext uri="{BB962C8B-B14F-4D97-AF65-F5344CB8AC3E}">
        <p14:creationId xmlns:p14="http://schemas.microsoft.com/office/powerpoint/2010/main" val="368709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calendar ahead of time something that you can put on your personal calendar to remind you, or that you can know a specific date ( 15</a:t>
            </a:r>
            <a:r>
              <a:rPr lang="en-US" baseline="30000" dirty="0"/>
              <a:t>th</a:t>
            </a:r>
            <a:r>
              <a:rPr lang="en-US" dirty="0"/>
              <a:t> of each month for example) you are more likely to do it.   Also important to think of times when you may need to be sending more frequently!</a:t>
            </a:r>
          </a:p>
        </p:txBody>
      </p:sp>
      <p:sp>
        <p:nvSpPr>
          <p:cNvPr id="4" name="Slide Number Placeholder 3"/>
          <p:cNvSpPr>
            <a:spLocks noGrp="1"/>
          </p:cNvSpPr>
          <p:nvPr>
            <p:ph type="sldNum" sz="quarter" idx="5"/>
          </p:nvPr>
        </p:nvSpPr>
        <p:spPr/>
        <p:txBody>
          <a:bodyPr/>
          <a:lstStyle/>
          <a:p>
            <a:fld id="{20E77304-F0AF-4D45-BBA4-480E7CA91B63}" type="slidenum">
              <a:rPr lang="en-US" smtClean="0"/>
              <a:pPr/>
              <a:t>10</a:t>
            </a:fld>
            <a:endParaRPr lang="en-US"/>
          </a:p>
        </p:txBody>
      </p:sp>
    </p:spTree>
    <p:extLst>
      <p:ext uri="{BB962C8B-B14F-4D97-AF65-F5344CB8AC3E}">
        <p14:creationId xmlns:p14="http://schemas.microsoft.com/office/powerpoint/2010/main" val="38448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vs Returning, List to Pull</a:t>
            </a:r>
          </a:p>
        </p:txBody>
      </p:sp>
      <p:sp>
        <p:nvSpPr>
          <p:cNvPr id="4" name="Slide Number Placeholder 3"/>
          <p:cNvSpPr>
            <a:spLocks noGrp="1"/>
          </p:cNvSpPr>
          <p:nvPr>
            <p:ph type="sldNum" sz="quarter" idx="5"/>
          </p:nvPr>
        </p:nvSpPr>
        <p:spPr/>
        <p:txBody>
          <a:bodyPr/>
          <a:lstStyle/>
          <a:p>
            <a:fld id="{7C630745-2268-4784-9822-C59BC27BF2E3}" type="slidenum">
              <a:rPr lang="en-US" smtClean="0"/>
              <a:t>11</a:t>
            </a:fld>
            <a:endParaRPr lang="en-US"/>
          </a:p>
        </p:txBody>
      </p:sp>
    </p:spTree>
    <p:extLst>
      <p:ext uri="{BB962C8B-B14F-4D97-AF65-F5344CB8AC3E}">
        <p14:creationId xmlns:p14="http://schemas.microsoft.com/office/powerpoint/2010/main" val="2510743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6324599" y="236538"/>
            <a:ext cx="1628193"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fld id="{B4E288E9-ECF0-40D9-9468-6D153CFCF7CF}" type="datetime1">
              <a:rPr lang="en-US" smtClean="0"/>
              <a:pPr/>
              <a:t>8/8/2022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F6ED25-2F79-4FFC-8464-B7926D0A876F}" type="datetime1">
              <a:rPr lang="en-US" smtClean="0"/>
              <a:pPr/>
              <a:t>8/8/2022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A3788700-FFA9-405C-97BB-57A5EBD8523B}" type="datetime1">
              <a:rPr lang="en-US" smtClean="0"/>
              <a:pPr/>
              <a:t>8/8/2022</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8/8/2022</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8/8/2022</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BD7-9B5A-4EA8-8356-B495B69FB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AFA0E-77C2-400D-A44E-97BBDB9B6993}"/>
              </a:ext>
            </a:extLst>
          </p:cNvPr>
          <p:cNvSpPr>
            <a:spLocks noGrp="1"/>
          </p:cNvSpPr>
          <p:nvPr>
            <p:ph type="dt" sz="half" idx="10"/>
          </p:nvPr>
        </p:nvSpPr>
        <p:spPr/>
        <p:txBody>
          <a:bodyPr/>
          <a:lstStyle/>
          <a:p>
            <a:fld id="{F9E85334-B255-4C47-ABD0-4DDE11A6CA9E}" type="datetime1">
              <a:rPr lang="en-US" smtClean="0"/>
              <a:pPr/>
              <a:t>8/8/2022</a:t>
            </a:fld>
            <a:endParaRPr lang="en-US" dirty="0"/>
          </a:p>
        </p:txBody>
      </p:sp>
      <p:sp>
        <p:nvSpPr>
          <p:cNvPr id="4" name="Footer Placeholder 3">
            <a:extLst>
              <a:ext uri="{FF2B5EF4-FFF2-40B4-BE49-F238E27FC236}">
                <a16:creationId xmlns:a16="http://schemas.microsoft.com/office/drawing/2014/main" id="{82716713-F41E-4BB6-BF8B-44F5205404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DE170-804B-4936-A9D3-B1EE85C08190}"/>
              </a:ext>
            </a:extLst>
          </p:cNvPr>
          <p:cNvSpPr>
            <a:spLocks noGrp="1"/>
          </p:cNvSpPr>
          <p:nvPr>
            <p:ph type="sldNum" sz="quarter" idx="12"/>
          </p:nvPr>
        </p:nvSpPr>
        <p:spPr/>
        <p:txBody>
          <a:bodyPr/>
          <a:lstStyle/>
          <a:p>
            <a:fld id="{B18394EC-998F-4A75-A298-338FFE107B74}" type="slidenum">
              <a:rPr lang="en-US" smtClean="0"/>
              <a:pPr/>
              <a:t>‹#›</a:t>
            </a:fld>
            <a:endParaRPr lang="en-US"/>
          </a:p>
        </p:txBody>
      </p:sp>
    </p:spTree>
    <p:extLst>
      <p:ext uri="{BB962C8B-B14F-4D97-AF65-F5344CB8AC3E}">
        <p14:creationId xmlns:p14="http://schemas.microsoft.com/office/powerpoint/2010/main" val="40331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8/8/2022</a:t>
            </a:fld>
            <a:endParaRPr lang="en-US"/>
          </a:p>
        </p:txBody>
      </p:sp>
      <p:sp>
        <p:nvSpPr>
          <p:cNvPr id="3" name="Footer Placeholder 2"/>
          <p:cNvSpPr>
            <a:spLocks noGrp="1"/>
          </p:cNvSpPr>
          <p:nvPr>
            <p:ph type="ftr" sz="quarter" idx="11"/>
          </p:nvPr>
        </p:nvSpPr>
        <p:spPr>
          <a:xfrm>
            <a:off x="4191000" y="6248206"/>
            <a:ext cx="1839683" cy="365125"/>
          </a:xfrm>
        </p:spPr>
        <p:txBody>
          <a:bodyPr/>
          <a:lstStyle/>
          <a:p>
            <a:endParaRPr lang="en-US" dirty="0"/>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8/8/2022</a:t>
            </a:fld>
            <a:endParaRPr lang="en-US" dirty="0"/>
          </a:p>
        </p:txBody>
      </p:sp>
      <p:sp>
        <p:nvSpPr>
          <p:cNvPr id="3" name="Footer Placeholder 2"/>
          <p:cNvSpPr>
            <a:spLocks noGrp="1"/>
          </p:cNvSpPr>
          <p:nvPr>
            <p:ph type="ftr" sz="quarter" idx="3"/>
          </p:nvPr>
        </p:nvSpPr>
        <p:spPr>
          <a:xfrm>
            <a:off x="3657600" y="6248206"/>
            <a:ext cx="2373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bmeyers@exceptionalchildren.org" TargetMode="External"/><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mailto:dwieczorek@exceptionalchildren.org" TargetMode="External"/><Relationship Id="rId4" Type="http://schemas.openxmlformats.org/officeDocument/2006/relationships/hyperlink" Target="mailto:luannpurcell@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bmeyers@exceptionalchildren.org" TargetMode="External"/><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hyperlink" Target="mailto:dwieczorek@exceptionalchildren.org" TargetMode="External"/><Relationship Id="rId4" Type="http://schemas.openxmlformats.org/officeDocument/2006/relationships/hyperlink" Target="mailto:luannpurcell@gmai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78C7-195B-40D1-A04D-9FCC6B0425A8}"/>
              </a:ext>
            </a:extLst>
          </p:cNvPr>
          <p:cNvSpPr>
            <a:spLocks noGrp="1"/>
          </p:cNvSpPr>
          <p:nvPr>
            <p:ph type="ctrTitle"/>
          </p:nvPr>
        </p:nvSpPr>
        <p:spPr>
          <a:xfrm>
            <a:off x="1981200" y="2286000"/>
            <a:ext cx="6477000" cy="1828800"/>
          </a:xfrm>
        </p:spPr>
        <p:txBody>
          <a:bodyPr/>
          <a:lstStyle/>
          <a:p>
            <a:r>
              <a:rPr lang="en-US" dirty="0"/>
              <a:t>Quarterly Regional Support Townhall </a:t>
            </a:r>
          </a:p>
        </p:txBody>
      </p:sp>
      <p:sp>
        <p:nvSpPr>
          <p:cNvPr id="3" name="Subtitle 2">
            <a:extLst>
              <a:ext uri="{FF2B5EF4-FFF2-40B4-BE49-F238E27FC236}">
                <a16:creationId xmlns:a16="http://schemas.microsoft.com/office/drawing/2014/main" id="{A91FEE09-20FE-4A61-8F66-402797EA220C}"/>
              </a:ext>
            </a:extLst>
          </p:cNvPr>
          <p:cNvSpPr>
            <a:spLocks noGrp="1"/>
          </p:cNvSpPr>
          <p:nvPr>
            <p:ph type="subTitle" idx="1"/>
          </p:nvPr>
        </p:nvSpPr>
        <p:spPr>
          <a:xfrm>
            <a:off x="2438400" y="4495800"/>
            <a:ext cx="4724400" cy="838200"/>
          </a:xfrm>
        </p:spPr>
        <p:txBody>
          <a:bodyPr/>
          <a:lstStyle/>
          <a:p>
            <a:pPr algn="ctr"/>
            <a:r>
              <a:rPr lang="en-US" dirty="0"/>
              <a:t>Q2</a:t>
            </a:r>
          </a:p>
        </p:txBody>
      </p:sp>
    </p:spTree>
    <p:extLst>
      <p:ext uri="{BB962C8B-B14F-4D97-AF65-F5344CB8AC3E}">
        <p14:creationId xmlns:p14="http://schemas.microsoft.com/office/powerpoint/2010/main" val="181155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8C0C-4932-4868-BF81-749C20972A7D}"/>
              </a:ext>
            </a:extLst>
          </p:cNvPr>
          <p:cNvSpPr>
            <a:spLocks noGrp="1"/>
          </p:cNvSpPr>
          <p:nvPr>
            <p:ph type="title"/>
          </p:nvPr>
        </p:nvSpPr>
        <p:spPr/>
        <p:txBody>
          <a:bodyPr/>
          <a:lstStyle/>
          <a:p>
            <a:r>
              <a:rPr lang="en-US" dirty="0"/>
              <a:t>When</a:t>
            </a:r>
          </a:p>
        </p:txBody>
      </p:sp>
      <p:sp>
        <p:nvSpPr>
          <p:cNvPr id="5" name="Slide Number Placeholder 4">
            <a:extLst>
              <a:ext uri="{FF2B5EF4-FFF2-40B4-BE49-F238E27FC236}">
                <a16:creationId xmlns:a16="http://schemas.microsoft.com/office/drawing/2014/main" id="{E1860376-3C52-4C18-8C59-586F76F871FF}"/>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10</a:t>
            </a:fld>
            <a:endParaRPr lang="en-US"/>
          </a:p>
        </p:txBody>
      </p:sp>
      <p:sp>
        <p:nvSpPr>
          <p:cNvPr id="7" name="TextBox 6">
            <a:extLst>
              <a:ext uri="{FF2B5EF4-FFF2-40B4-BE49-F238E27FC236}">
                <a16:creationId xmlns:a16="http://schemas.microsoft.com/office/drawing/2014/main" id="{CD4B1E38-FF5B-4BC5-9FA4-345636E3AAE1}"/>
              </a:ext>
            </a:extLst>
          </p:cNvPr>
          <p:cNvSpPr txBox="1"/>
          <p:nvPr/>
        </p:nvSpPr>
        <p:spPr>
          <a:xfrm>
            <a:off x="266700" y="1828800"/>
            <a:ext cx="8077200" cy="4524315"/>
          </a:xfrm>
          <a:prstGeom prst="rect">
            <a:avLst/>
          </a:prstGeom>
          <a:noFill/>
        </p:spPr>
        <p:txBody>
          <a:bodyPr wrap="square">
            <a:spAutoFit/>
          </a:bodyPr>
          <a:lstStyle/>
          <a:p>
            <a:pPr algn="l" rtl="0" fontAlgn="base">
              <a:buFont typeface="Arial" panose="020B0604020202020204" pitchFamily="34" charset="0"/>
              <a:buChar char="•"/>
            </a:pPr>
            <a:r>
              <a:rPr lang="en-US" sz="2400" i="0" dirty="0">
                <a:solidFill>
                  <a:srgbClr val="000000"/>
                </a:solidFill>
                <a:effectLst/>
              </a:rPr>
              <a:t>How often will reports be pulled and welcome </a:t>
            </a:r>
            <a:r>
              <a:rPr lang="en-US" sz="2400" dirty="0">
                <a:solidFill>
                  <a:srgbClr val="000000"/>
                </a:solidFill>
              </a:rPr>
              <a:t>messages</a:t>
            </a:r>
            <a:r>
              <a:rPr lang="en-US" sz="2400" i="0" dirty="0">
                <a:solidFill>
                  <a:srgbClr val="000000"/>
                </a:solidFill>
                <a:effectLst/>
              </a:rPr>
              <a:t> be sent? (Monthly? Bi-monthly?) </a:t>
            </a:r>
          </a:p>
          <a:p>
            <a:pPr algn="l" rtl="0" fontAlgn="base">
              <a:buFont typeface="Arial" panose="020B0604020202020204" pitchFamily="34" charset="0"/>
              <a:buChar char="•"/>
            </a:pPr>
            <a:r>
              <a:rPr lang="en-US" sz="2400" i="0" dirty="0">
                <a:solidFill>
                  <a:srgbClr val="000000"/>
                </a:solidFill>
                <a:effectLst/>
              </a:rPr>
              <a:t>Establish dates by which these reports will be pulled. </a:t>
            </a:r>
          </a:p>
          <a:p>
            <a:pPr algn="l" rtl="0" fontAlgn="base">
              <a:buFont typeface="Arial" panose="020B0604020202020204" pitchFamily="34" charset="0"/>
              <a:buChar char="•"/>
            </a:pPr>
            <a:r>
              <a:rPr lang="en-US" sz="2400" i="0" dirty="0">
                <a:solidFill>
                  <a:srgbClr val="000000"/>
                </a:solidFill>
                <a:effectLst/>
              </a:rPr>
              <a:t>Establish dates by which welcome messages will be sent out.</a:t>
            </a:r>
            <a:r>
              <a:rPr lang="en-US" sz="2400" i="1" dirty="0">
                <a:solidFill>
                  <a:srgbClr val="000000"/>
                </a:solidFill>
                <a:effectLst/>
              </a:rPr>
              <a:t> </a:t>
            </a:r>
          </a:p>
          <a:p>
            <a:pPr algn="l" rtl="0" fontAlgn="base">
              <a:buFont typeface="Arial" panose="020B0604020202020204" pitchFamily="34" charset="0"/>
              <a:buChar char="•"/>
            </a:pPr>
            <a:r>
              <a:rPr lang="en-US" sz="2400" dirty="0">
                <a:solidFill>
                  <a:srgbClr val="000000"/>
                </a:solidFill>
              </a:rPr>
              <a:t>Create a process not a checkmark</a:t>
            </a:r>
          </a:p>
          <a:p>
            <a:pPr algn="l" rtl="0" fontAlgn="base">
              <a:buFont typeface="Arial" panose="020B0604020202020204" pitchFamily="34" charset="0"/>
              <a:buChar char="•"/>
            </a:pPr>
            <a:endParaRPr lang="en-US" sz="2400" i="1" dirty="0">
              <a:solidFill>
                <a:srgbClr val="000000"/>
              </a:solidFill>
            </a:endParaRPr>
          </a:p>
          <a:p>
            <a:pPr algn="l" rtl="0" fontAlgn="base"/>
            <a:r>
              <a:rPr lang="en-US" sz="2400" b="1" u="sng" dirty="0">
                <a:solidFill>
                  <a:srgbClr val="000000"/>
                </a:solidFill>
                <a:effectLst/>
              </a:rPr>
              <a:t>Things to Consider:</a:t>
            </a:r>
            <a:endParaRPr lang="en-US" sz="2400" i="1" dirty="0">
              <a:solidFill>
                <a:srgbClr val="000000"/>
              </a:solidFill>
            </a:endParaRPr>
          </a:p>
          <a:p>
            <a:pPr algn="l" rtl="0" fontAlgn="base"/>
            <a:r>
              <a:rPr lang="en-US" sz="2400" i="1" dirty="0">
                <a:solidFill>
                  <a:srgbClr val="000000"/>
                </a:solidFill>
                <a:effectLst/>
              </a:rPr>
              <a:t>Consider how often members are joining and any programs or recruitment initiatives that may make particular seasons busier. For example, if you are hosting a recruitment event, you may want to do these weekly for the month so as to not overwhelm yourselves if 25+ members join at once.</a:t>
            </a:r>
            <a:r>
              <a:rPr lang="en-US" sz="2400" i="0" dirty="0">
                <a:solidFill>
                  <a:srgbClr val="000000"/>
                </a:solidFill>
                <a:effectLst/>
              </a:rPr>
              <a:t> </a:t>
            </a:r>
          </a:p>
        </p:txBody>
      </p:sp>
    </p:spTree>
    <p:extLst>
      <p:ext uri="{BB962C8B-B14F-4D97-AF65-F5344CB8AC3E}">
        <p14:creationId xmlns:p14="http://schemas.microsoft.com/office/powerpoint/2010/main" val="192646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4A0F-D4A0-42A5-ABF8-F36EC75F573C}"/>
              </a:ext>
            </a:extLst>
          </p:cNvPr>
          <p:cNvSpPr>
            <a:spLocks noGrp="1"/>
          </p:cNvSpPr>
          <p:nvPr>
            <p:ph type="title"/>
          </p:nvPr>
        </p:nvSpPr>
        <p:spPr>
          <a:xfrm>
            <a:off x="457200" y="228599"/>
            <a:ext cx="8382000" cy="903767"/>
          </a:xfrm>
        </p:spPr>
        <p:txBody>
          <a:bodyPr/>
          <a:lstStyle/>
          <a:p>
            <a:r>
              <a:rPr lang="en-US" dirty="0"/>
              <a:t>Who</a:t>
            </a:r>
          </a:p>
        </p:txBody>
      </p:sp>
      <p:sp>
        <p:nvSpPr>
          <p:cNvPr id="5" name="Content Placeholder 4">
            <a:extLst>
              <a:ext uri="{FF2B5EF4-FFF2-40B4-BE49-F238E27FC236}">
                <a16:creationId xmlns:a16="http://schemas.microsoft.com/office/drawing/2014/main" id="{2ABBCBB8-380E-4D2F-A858-F5E2F0699804}"/>
              </a:ext>
            </a:extLst>
          </p:cNvPr>
          <p:cNvSpPr>
            <a:spLocks noGrp="1"/>
          </p:cNvSpPr>
          <p:nvPr>
            <p:ph sz="quarter" idx="1"/>
          </p:nvPr>
        </p:nvSpPr>
        <p:spPr>
          <a:xfrm>
            <a:off x="304800" y="1981200"/>
            <a:ext cx="8001000" cy="3744433"/>
          </a:xfrm>
        </p:spPr>
        <p:txBody>
          <a:bodyPr>
            <a:normAutofit fontScale="85000" lnSpcReduction="20000"/>
          </a:bodyPr>
          <a:lstStyle/>
          <a:p>
            <a:pPr algn="l" rtl="0" fontAlgn="base">
              <a:buFont typeface="Arial" panose="020B0604020202020204" pitchFamily="34" charset="0"/>
              <a:buChar char="•"/>
            </a:pPr>
            <a:r>
              <a:rPr lang="en-US" sz="3000" b="0" i="0" dirty="0">
                <a:solidFill>
                  <a:srgbClr val="000000"/>
                </a:solidFill>
                <a:effectLst/>
              </a:rPr>
              <a:t>Who will handle executing the welcome and additional onboarding steps for your new members?</a:t>
            </a:r>
          </a:p>
          <a:p>
            <a:pPr algn="l" rtl="0" fontAlgn="base">
              <a:buFont typeface="Arial" panose="020B0604020202020204" pitchFamily="34" charset="0"/>
              <a:buChar char="•"/>
            </a:pPr>
            <a:r>
              <a:rPr lang="en-US" sz="3000" b="0" i="0" dirty="0">
                <a:solidFill>
                  <a:srgbClr val="000000"/>
                </a:solidFill>
                <a:effectLst/>
              </a:rPr>
              <a:t>Will your Unit require more than one individual to execute this process? </a:t>
            </a:r>
          </a:p>
          <a:p>
            <a:pPr algn="l" rtl="0" fontAlgn="base">
              <a:buFont typeface="Arial" panose="020B0604020202020204" pitchFamily="34" charset="0"/>
              <a:buChar char="•"/>
            </a:pPr>
            <a:r>
              <a:rPr lang="en-US" sz="3000" b="0" i="0" dirty="0">
                <a:solidFill>
                  <a:srgbClr val="000000"/>
                </a:solidFill>
                <a:effectLst/>
              </a:rPr>
              <a:t>Consider having your membership chair run this process or using a new member support committee!  </a:t>
            </a:r>
          </a:p>
          <a:p>
            <a:pPr algn="l" rtl="0" fontAlgn="base">
              <a:buFont typeface="Arial" panose="020B0604020202020204" pitchFamily="34" charset="0"/>
              <a:buChar char="•"/>
            </a:pPr>
            <a:r>
              <a:rPr lang="en-US" sz="3000" b="0" i="0" dirty="0">
                <a:solidFill>
                  <a:srgbClr val="000000"/>
                </a:solidFill>
                <a:effectLst/>
              </a:rPr>
              <a:t>When the lead for this initiative is named, they should move forward with the following steps, creating a committee or welcoming added support from non-board members as necessary. </a:t>
            </a:r>
          </a:p>
          <a:p>
            <a:pPr marL="0" indent="0">
              <a:buNone/>
            </a:pPr>
            <a:endParaRPr lang="en-US" dirty="0"/>
          </a:p>
        </p:txBody>
      </p:sp>
    </p:spTree>
    <p:extLst>
      <p:ext uri="{BB962C8B-B14F-4D97-AF65-F5344CB8AC3E}">
        <p14:creationId xmlns:p14="http://schemas.microsoft.com/office/powerpoint/2010/main" val="333889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4A0F-D4A0-42A5-ABF8-F36EC75F573C}"/>
              </a:ext>
            </a:extLst>
          </p:cNvPr>
          <p:cNvSpPr>
            <a:spLocks noGrp="1"/>
          </p:cNvSpPr>
          <p:nvPr>
            <p:ph type="title"/>
          </p:nvPr>
        </p:nvSpPr>
        <p:spPr>
          <a:xfrm>
            <a:off x="612648" y="228600"/>
            <a:ext cx="8153400" cy="990600"/>
          </a:xfrm>
        </p:spPr>
        <p:txBody>
          <a:bodyPr anchor="ctr">
            <a:normAutofit/>
          </a:bodyPr>
          <a:lstStyle/>
          <a:p>
            <a:r>
              <a:rPr lang="en-US" dirty="0"/>
              <a:t>Who</a:t>
            </a:r>
          </a:p>
        </p:txBody>
      </p:sp>
      <p:sp>
        <p:nvSpPr>
          <p:cNvPr id="9" name="Slide Number Placeholder 2">
            <a:extLst>
              <a:ext uri="{FF2B5EF4-FFF2-40B4-BE49-F238E27FC236}">
                <a16:creationId xmlns:a16="http://schemas.microsoft.com/office/drawing/2014/main" id="{7C9E244E-3FCC-4398-8789-944A51769135}"/>
              </a:ext>
            </a:extLst>
          </p:cNvPr>
          <p:cNvSpPr>
            <a:spLocks noGrp="1"/>
          </p:cNvSpPr>
          <p:nvPr>
            <p:ph type="sldNum" sz="quarter" idx="12"/>
          </p:nvPr>
        </p:nvSpPr>
        <p:spPr>
          <a:xfrm>
            <a:off x="0" y="1272222"/>
            <a:ext cx="533400" cy="244476"/>
          </a:xfrm>
        </p:spPr>
        <p:txBody>
          <a:bodyPr>
            <a:normAutofit/>
          </a:bodyPr>
          <a:lstStyle/>
          <a:p>
            <a:pPr>
              <a:lnSpc>
                <a:spcPct val="90000"/>
              </a:lnSpc>
              <a:spcAft>
                <a:spcPts val="600"/>
              </a:spcAft>
            </a:pPr>
            <a:fld id="{B18394EC-998F-4A75-A298-338FFE107B74}" type="slidenum">
              <a:rPr lang="en-US" sz="1100" smtClean="0"/>
              <a:pPr>
                <a:lnSpc>
                  <a:spcPct val="90000"/>
                </a:lnSpc>
                <a:spcAft>
                  <a:spcPts val="600"/>
                </a:spcAft>
              </a:pPr>
              <a:t>12</a:t>
            </a:fld>
            <a:endParaRPr lang="en-US" sz="1100"/>
          </a:p>
        </p:txBody>
      </p:sp>
      <p:pic>
        <p:nvPicPr>
          <p:cNvPr id="4" name="Picture 3">
            <a:extLst>
              <a:ext uri="{FF2B5EF4-FFF2-40B4-BE49-F238E27FC236}">
                <a16:creationId xmlns:a16="http://schemas.microsoft.com/office/drawing/2014/main" id="{F99B3318-E973-40F9-8EF5-0782ABB336BB}"/>
              </a:ext>
            </a:extLst>
          </p:cNvPr>
          <p:cNvPicPr>
            <a:picLocks noChangeAspect="1"/>
          </p:cNvPicPr>
          <p:nvPr/>
        </p:nvPicPr>
        <p:blipFill>
          <a:blip r:embed="rId3"/>
          <a:stretch>
            <a:fillRect/>
          </a:stretch>
        </p:blipFill>
        <p:spPr>
          <a:xfrm>
            <a:off x="542581" y="3013764"/>
            <a:ext cx="4538232" cy="2019513"/>
          </a:xfrm>
          <a:prstGeom prst="rect">
            <a:avLst/>
          </a:prstGeom>
          <a:noFill/>
        </p:spPr>
      </p:pic>
      <p:sp>
        <p:nvSpPr>
          <p:cNvPr id="7" name="TextBox 6">
            <a:extLst>
              <a:ext uri="{FF2B5EF4-FFF2-40B4-BE49-F238E27FC236}">
                <a16:creationId xmlns:a16="http://schemas.microsoft.com/office/drawing/2014/main" id="{1F8F6E2C-937F-4DB7-8EC4-1B4B6AB7FBC4}"/>
              </a:ext>
            </a:extLst>
          </p:cNvPr>
          <p:cNvSpPr txBox="1"/>
          <p:nvPr/>
        </p:nvSpPr>
        <p:spPr>
          <a:xfrm>
            <a:off x="3962400" y="5410200"/>
            <a:ext cx="4803648" cy="1200329"/>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Arial" panose="020B0604020202020204" pitchFamily="34" charset="0"/>
                <a:ea typeface="Calibri" panose="020F0502020204030204" pitchFamily="34" charset="0"/>
              </a:rPr>
              <a:t>PLEASE NOTE: You can post the link to Volunteer Square everywhere, but the list of those who have signed up is confidential to division and unit leaders only.</a:t>
            </a:r>
            <a:endParaRPr lang="en-US" sz="1800" dirty="0">
              <a:solidFill>
                <a:srgbClr val="333333"/>
              </a:solidFill>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1E841513-BAED-4375-BD09-B85B887EA428}"/>
              </a:ext>
            </a:extLst>
          </p:cNvPr>
          <p:cNvSpPr txBox="1"/>
          <p:nvPr/>
        </p:nvSpPr>
        <p:spPr>
          <a:xfrm>
            <a:off x="3409188" y="5033277"/>
            <a:ext cx="5349240" cy="369332"/>
          </a:xfrm>
          <a:prstGeom prst="rect">
            <a:avLst/>
          </a:prstGeom>
          <a:noFill/>
        </p:spPr>
        <p:txBody>
          <a:bodyPr wrap="square">
            <a:spAutoFit/>
          </a:bodyPr>
          <a:lstStyle/>
          <a:p>
            <a:r>
              <a:rPr lang="en-US" dirty="0"/>
              <a:t>https://cec1785.wufoo.com/reports/volunteer-square/</a:t>
            </a:r>
          </a:p>
        </p:txBody>
      </p:sp>
      <p:sp>
        <p:nvSpPr>
          <p:cNvPr id="8" name="TextBox 7">
            <a:extLst>
              <a:ext uri="{FF2B5EF4-FFF2-40B4-BE49-F238E27FC236}">
                <a16:creationId xmlns:a16="http://schemas.microsoft.com/office/drawing/2014/main" id="{007160B6-C7F5-4859-8BE4-E465B50F6D5F}"/>
              </a:ext>
            </a:extLst>
          </p:cNvPr>
          <p:cNvSpPr txBox="1"/>
          <p:nvPr/>
        </p:nvSpPr>
        <p:spPr>
          <a:xfrm>
            <a:off x="533400" y="1737448"/>
            <a:ext cx="8004048" cy="1200329"/>
          </a:xfrm>
          <a:prstGeom prst="rect">
            <a:avLst/>
          </a:prstGeom>
          <a:noFill/>
        </p:spPr>
        <p:txBody>
          <a:bodyPr wrap="square">
            <a:spAutoFit/>
          </a:bodyPr>
          <a:lstStyle/>
          <a:p>
            <a:pPr algn="l" rtl="0" fontAlgn="base"/>
            <a:r>
              <a:rPr lang="en-US" sz="2400" b="0" i="0" dirty="0">
                <a:solidFill>
                  <a:srgbClr val="000000"/>
                </a:solidFill>
                <a:effectLst/>
              </a:rPr>
              <a:t>This is a great opportunity to tap into Volunteer Square to involve individuals who have already expressed interest in volunteering! </a:t>
            </a:r>
          </a:p>
        </p:txBody>
      </p:sp>
    </p:spTree>
    <p:extLst>
      <p:ext uri="{BB962C8B-B14F-4D97-AF65-F5344CB8AC3E}">
        <p14:creationId xmlns:p14="http://schemas.microsoft.com/office/powerpoint/2010/main" val="88358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D76CF-4FE2-407D-BBDA-AA5C04E715B0}"/>
              </a:ext>
            </a:extLst>
          </p:cNvPr>
          <p:cNvSpPr>
            <a:spLocks noGrp="1"/>
          </p:cNvSpPr>
          <p:nvPr>
            <p:ph type="body" idx="1"/>
          </p:nvPr>
        </p:nvSpPr>
        <p:spPr/>
        <p:txBody>
          <a:bodyPr/>
          <a:lstStyle/>
          <a:p>
            <a:r>
              <a:rPr lang="en-US" dirty="0"/>
              <a:t>How do you welcome new members? </a:t>
            </a:r>
          </a:p>
          <a:p>
            <a:r>
              <a:rPr lang="en-US" dirty="0"/>
              <a:t>Tell us in the chat or unmute your microphone!</a:t>
            </a:r>
          </a:p>
        </p:txBody>
      </p:sp>
      <p:sp>
        <p:nvSpPr>
          <p:cNvPr id="3" name="Title 2">
            <a:extLst>
              <a:ext uri="{FF2B5EF4-FFF2-40B4-BE49-F238E27FC236}">
                <a16:creationId xmlns:a16="http://schemas.microsoft.com/office/drawing/2014/main" id="{C9924A7A-0B60-4424-8699-565E640856C9}"/>
              </a:ext>
            </a:extLst>
          </p:cNvPr>
          <p:cNvSpPr>
            <a:spLocks noGrp="1"/>
          </p:cNvSpPr>
          <p:nvPr>
            <p:ph type="title"/>
          </p:nvPr>
        </p:nvSpPr>
        <p:spPr/>
        <p:txBody>
          <a:bodyPr/>
          <a:lstStyle/>
          <a:p>
            <a:r>
              <a:rPr lang="en-US" dirty="0"/>
              <a:t>Starting with a Warm Welcome</a:t>
            </a:r>
          </a:p>
        </p:txBody>
      </p:sp>
      <p:sp>
        <p:nvSpPr>
          <p:cNvPr id="4" name="Slide Number Placeholder 3">
            <a:extLst>
              <a:ext uri="{FF2B5EF4-FFF2-40B4-BE49-F238E27FC236}">
                <a16:creationId xmlns:a16="http://schemas.microsoft.com/office/drawing/2014/main" id="{DA77C0C8-5FD3-4833-9236-850236628BF8}"/>
              </a:ext>
            </a:extLst>
          </p:cNvPr>
          <p:cNvSpPr>
            <a:spLocks noGrp="1"/>
          </p:cNvSpPr>
          <p:nvPr>
            <p:ph type="sldNum" sz="quarter" idx="11"/>
          </p:nvPr>
        </p:nvSpPr>
        <p:spPr/>
        <p:txBody>
          <a:bodyPr/>
          <a:lstStyle/>
          <a:p>
            <a:fld id="{B18394EC-998F-4A75-A298-338FFE107B74}" type="slidenum">
              <a:rPr lang="en-US" smtClean="0"/>
              <a:pPr/>
              <a:t>13</a:t>
            </a:fld>
            <a:endParaRPr lang="en-US" dirty="0"/>
          </a:p>
        </p:txBody>
      </p:sp>
      <p:sp>
        <p:nvSpPr>
          <p:cNvPr id="5" name="Title 1">
            <a:extLst>
              <a:ext uri="{FF2B5EF4-FFF2-40B4-BE49-F238E27FC236}">
                <a16:creationId xmlns:a16="http://schemas.microsoft.com/office/drawing/2014/main" id="{BB9A0547-024A-474F-BB56-C9CF4934CE2B}"/>
              </a:ext>
            </a:extLst>
          </p:cNvPr>
          <p:cNvSpPr txBox="1">
            <a:spLocks/>
          </p:cNvSpPr>
          <p:nvPr/>
        </p:nvSpPr>
        <p:spPr>
          <a:xfrm>
            <a:off x="457200" y="228599"/>
            <a:ext cx="8382000" cy="903767"/>
          </a:xfrm>
          <a:prstGeom prst="rect">
            <a:avLst/>
          </a:prstGeom>
        </p:spPr>
        <p:txBody>
          <a:bodyPr vert="horz" anchor="ctr">
            <a:normAutofit/>
          </a:bodyPr>
          <a:lstStyle>
            <a:lvl1pPr algn="l" rtl="0" eaLnBrk="1" latinLnBrk="0" hangingPunct="1">
              <a:spcBef>
                <a:spcPct val="0"/>
              </a:spcBef>
              <a:buNone/>
              <a:defRPr kumimoji="0" sz="4400" b="0" kern="1200" cap="none">
                <a:solidFill>
                  <a:srgbClr val="FFFFFF"/>
                </a:solidFill>
                <a:latin typeface="+mj-lt"/>
                <a:ea typeface="+mj-ea"/>
                <a:cs typeface="+mj-cs"/>
              </a:defRPr>
            </a:lvl1pPr>
          </a:lstStyle>
          <a:p>
            <a:r>
              <a:rPr lang="en-US" dirty="0">
                <a:solidFill>
                  <a:schemeClr val="tx2"/>
                </a:solidFill>
              </a:rPr>
              <a:t>How</a:t>
            </a:r>
          </a:p>
        </p:txBody>
      </p:sp>
    </p:spTree>
    <p:extLst>
      <p:ext uri="{BB962C8B-B14F-4D97-AF65-F5344CB8AC3E}">
        <p14:creationId xmlns:p14="http://schemas.microsoft.com/office/powerpoint/2010/main" val="2306230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6CC4-E32A-441D-9459-6794E165D63E}"/>
              </a:ext>
            </a:extLst>
          </p:cNvPr>
          <p:cNvSpPr>
            <a:spLocks noGrp="1"/>
          </p:cNvSpPr>
          <p:nvPr>
            <p:ph type="title"/>
          </p:nvPr>
        </p:nvSpPr>
        <p:spPr>
          <a:xfrm>
            <a:off x="609600" y="228600"/>
            <a:ext cx="8153400" cy="990600"/>
          </a:xfrm>
        </p:spPr>
        <p:txBody>
          <a:bodyPr anchor="ctr">
            <a:normAutofit/>
          </a:bodyPr>
          <a:lstStyle/>
          <a:p>
            <a:r>
              <a:rPr lang="en-US" dirty="0"/>
              <a:t>Sample Welcome Letter</a:t>
            </a:r>
          </a:p>
        </p:txBody>
      </p:sp>
      <p:sp>
        <p:nvSpPr>
          <p:cNvPr id="4" name="Content Placeholder 3">
            <a:extLst>
              <a:ext uri="{FF2B5EF4-FFF2-40B4-BE49-F238E27FC236}">
                <a16:creationId xmlns:a16="http://schemas.microsoft.com/office/drawing/2014/main" id="{3AC89469-1358-49CF-BF0D-4CBC111B2B65}"/>
              </a:ext>
            </a:extLst>
          </p:cNvPr>
          <p:cNvSpPr>
            <a:spLocks noGrp="1"/>
          </p:cNvSpPr>
          <p:nvPr>
            <p:ph sz="quarter" idx="1"/>
          </p:nvPr>
        </p:nvSpPr>
        <p:spPr>
          <a:xfrm>
            <a:off x="228600" y="1589567"/>
            <a:ext cx="4572000" cy="4430233"/>
          </a:xfrm>
        </p:spPr>
        <p:txBody>
          <a:bodyPr>
            <a:normAutofit lnSpcReduction="10000"/>
          </a:bodyPr>
          <a:lstStyle/>
          <a:p>
            <a:pPr marL="0" indent="0">
              <a:lnSpc>
                <a:spcPct val="90000"/>
              </a:lnSpc>
              <a:buNone/>
            </a:pPr>
            <a:r>
              <a:rPr lang="en-US" sz="2000" dirty="0"/>
              <a:t>Let them know…</a:t>
            </a:r>
          </a:p>
          <a:p>
            <a:pPr>
              <a:lnSpc>
                <a:spcPct val="90000"/>
              </a:lnSpc>
            </a:pPr>
            <a:r>
              <a:rPr lang="en-US" sz="2300" dirty="0"/>
              <a:t>You’re excited they’re here</a:t>
            </a:r>
          </a:p>
          <a:p>
            <a:pPr>
              <a:lnSpc>
                <a:spcPct val="90000"/>
              </a:lnSpc>
            </a:pPr>
            <a:r>
              <a:rPr lang="en-US" sz="2300" dirty="0"/>
              <a:t>How they can connect with members </a:t>
            </a:r>
          </a:p>
          <a:p>
            <a:pPr>
              <a:lnSpc>
                <a:spcPct val="90000"/>
              </a:lnSpc>
            </a:pPr>
            <a:r>
              <a:rPr lang="en-US" sz="2300" dirty="0"/>
              <a:t>What’s upcoming/what they can expect </a:t>
            </a:r>
          </a:p>
          <a:p>
            <a:pPr>
              <a:lnSpc>
                <a:spcPct val="90000"/>
              </a:lnSpc>
            </a:pPr>
            <a:r>
              <a:rPr lang="en-US" sz="2300" dirty="0"/>
              <a:t>Where to find important information</a:t>
            </a:r>
          </a:p>
          <a:p>
            <a:pPr>
              <a:lnSpc>
                <a:spcPct val="90000"/>
              </a:lnSpc>
            </a:pPr>
            <a:r>
              <a:rPr lang="en-US" sz="2300" dirty="0"/>
              <a:t>Of any action items that require their follow-up</a:t>
            </a:r>
          </a:p>
          <a:p>
            <a:pPr>
              <a:lnSpc>
                <a:spcPct val="90000"/>
              </a:lnSpc>
            </a:pPr>
            <a:r>
              <a:rPr lang="en-US" sz="2300" dirty="0"/>
              <a:t>Who they can reach out to for more information or with questions about your specific Unit</a:t>
            </a:r>
          </a:p>
        </p:txBody>
      </p:sp>
      <p:pic>
        <p:nvPicPr>
          <p:cNvPr id="16" name="Content Placeholder 15">
            <a:extLst>
              <a:ext uri="{FF2B5EF4-FFF2-40B4-BE49-F238E27FC236}">
                <a16:creationId xmlns:a16="http://schemas.microsoft.com/office/drawing/2014/main" id="{C270C57A-AFB9-4145-B423-46B653769AD1}"/>
              </a:ext>
            </a:extLst>
          </p:cNvPr>
          <p:cNvPicPr>
            <a:picLocks noGrp="1" noChangeAspect="1"/>
          </p:cNvPicPr>
          <p:nvPr>
            <p:ph sz="quarter" idx="2"/>
          </p:nvPr>
        </p:nvPicPr>
        <p:blipFill>
          <a:blip r:embed="rId3"/>
          <a:stretch>
            <a:fillRect/>
          </a:stretch>
        </p:blipFill>
        <p:spPr>
          <a:xfrm>
            <a:off x="4768331" y="1589566"/>
            <a:ext cx="3918469" cy="5039833"/>
          </a:xfrm>
          <a:noFill/>
        </p:spPr>
      </p:pic>
      <p:sp>
        <p:nvSpPr>
          <p:cNvPr id="5" name="Slide Number Placeholder 4">
            <a:extLst>
              <a:ext uri="{FF2B5EF4-FFF2-40B4-BE49-F238E27FC236}">
                <a16:creationId xmlns:a16="http://schemas.microsoft.com/office/drawing/2014/main" id="{BCFF415A-5E11-4915-883C-57F1A1337D1A}"/>
              </a:ext>
            </a:extLst>
          </p:cNvPr>
          <p:cNvSpPr>
            <a:spLocks noGrp="1"/>
          </p:cNvSpPr>
          <p:nvPr>
            <p:ph type="sldNum" sz="quarter" idx="16"/>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14</a:t>
            </a:fld>
            <a:endParaRPr lang="en-US" sz="1100"/>
          </a:p>
        </p:txBody>
      </p:sp>
    </p:spTree>
    <p:extLst>
      <p:ext uri="{BB962C8B-B14F-4D97-AF65-F5344CB8AC3E}">
        <p14:creationId xmlns:p14="http://schemas.microsoft.com/office/powerpoint/2010/main" val="327781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6CC4-E32A-441D-9459-6794E165D63E}"/>
              </a:ext>
            </a:extLst>
          </p:cNvPr>
          <p:cNvSpPr>
            <a:spLocks noGrp="1"/>
          </p:cNvSpPr>
          <p:nvPr>
            <p:ph type="title"/>
          </p:nvPr>
        </p:nvSpPr>
        <p:spPr>
          <a:xfrm>
            <a:off x="609600" y="228600"/>
            <a:ext cx="8153400" cy="990600"/>
          </a:xfrm>
        </p:spPr>
        <p:txBody>
          <a:bodyPr anchor="ctr">
            <a:normAutofit/>
          </a:bodyPr>
          <a:lstStyle/>
          <a:p>
            <a:r>
              <a:rPr lang="en-US" dirty="0"/>
              <a:t>Sample Welcome Letter</a:t>
            </a:r>
          </a:p>
        </p:txBody>
      </p:sp>
      <p:sp>
        <p:nvSpPr>
          <p:cNvPr id="4" name="Content Placeholder 3">
            <a:extLst>
              <a:ext uri="{FF2B5EF4-FFF2-40B4-BE49-F238E27FC236}">
                <a16:creationId xmlns:a16="http://schemas.microsoft.com/office/drawing/2014/main" id="{3AC89469-1358-49CF-BF0D-4CBC111B2B65}"/>
              </a:ext>
            </a:extLst>
          </p:cNvPr>
          <p:cNvSpPr>
            <a:spLocks noGrp="1"/>
          </p:cNvSpPr>
          <p:nvPr>
            <p:ph sz="quarter" idx="1"/>
          </p:nvPr>
        </p:nvSpPr>
        <p:spPr>
          <a:xfrm>
            <a:off x="228600" y="1589567"/>
            <a:ext cx="4572000" cy="4430233"/>
          </a:xfrm>
        </p:spPr>
        <p:txBody>
          <a:bodyPr>
            <a:normAutofit/>
          </a:bodyPr>
          <a:lstStyle/>
          <a:p>
            <a:pPr marL="0" indent="0">
              <a:lnSpc>
                <a:spcPct val="90000"/>
              </a:lnSpc>
              <a:buNone/>
            </a:pPr>
            <a:r>
              <a:rPr lang="en-US" sz="2000" dirty="0"/>
              <a:t>Let them know…</a:t>
            </a:r>
          </a:p>
          <a:p>
            <a:r>
              <a:rPr lang="en-US" sz="2400" dirty="0"/>
              <a:t>Reinforce Value</a:t>
            </a:r>
          </a:p>
          <a:p>
            <a:r>
              <a:rPr lang="en-US" sz="2400" dirty="0"/>
              <a:t>Manage expectations</a:t>
            </a:r>
          </a:p>
          <a:p>
            <a:pPr>
              <a:lnSpc>
                <a:spcPct val="90000"/>
              </a:lnSpc>
            </a:pPr>
            <a:r>
              <a:rPr lang="en-US" sz="2300" dirty="0"/>
              <a:t>Keep it Simple</a:t>
            </a:r>
          </a:p>
        </p:txBody>
      </p:sp>
      <p:pic>
        <p:nvPicPr>
          <p:cNvPr id="16" name="Content Placeholder 15">
            <a:extLst>
              <a:ext uri="{FF2B5EF4-FFF2-40B4-BE49-F238E27FC236}">
                <a16:creationId xmlns:a16="http://schemas.microsoft.com/office/drawing/2014/main" id="{C270C57A-AFB9-4145-B423-46B653769AD1}"/>
              </a:ext>
            </a:extLst>
          </p:cNvPr>
          <p:cNvPicPr>
            <a:picLocks noGrp="1" noChangeAspect="1"/>
          </p:cNvPicPr>
          <p:nvPr>
            <p:ph sz="quarter" idx="2"/>
          </p:nvPr>
        </p:nvPicPr>
        <p:blipFill>
          <a:blip r:embed="rId3"/>
          <a:stretch>
            <a:fillRect/>
          </a:stretch>
        </p:blipFill>
        <p:spPr>
          <a:xfrm>
            <a:off x="4768331" y="1589566"/>
            <a:ext cx="3918469" cy="5039833"/>
          </a:xfrm>
          <a:noFill/>
        </p:spPr>
      </p:pic>
      <p:sp>
        <p:nvSpPr>
          <p:cNvPr id="5" name="Slide Number Placeholder 4">
            <a:extLst>
              <a:ext uri="{FF2B5EF4-FFF2-40B4-BE49-F238E27FC236}">
                <a16:creationId xmlns:a16="http://schemas.microsoft.com/office/drawing/2014/main" id="{BCFF415A-5E11-4915-883C-57F1A1337D1A}"/>
              </a:ext>
            </a:extLst>
          </p:cNvPr>
          <p:cNvSpPr>
            <a:spLocks noGrp="1"/>
          </p:cNvSpPr>
          <p:nvPr>
            <p:ph type="sldNum" sz="quarter" idx="16"/>
          </p:nvPr>
        </p:nvSpPr>
        <p:spPr>
          <a:xfrm>
            <a:off x="0" y="1272222"/>
            <a:ext cx="533400" cy="244476"/>
          </a:xfrm>
        </p:spPr>
        <p:txBody>
          <a:bodyPr anchor="ctr">
            <a:normAutofit/>
          </a:bodyPr>
          <a:lstStyle/>
          <a:p>
            <a:pPr>
              <a:lnSpc>
                <a:spcPct val="90000"/>
              </a:lnSpc>
              <a:spcAft>
                <a:spcPts val="600"/>
              </a:spcAft>
            </a:pPr>
            <a:fld id="{B18394EC-998F-4A75-A298-338FFE107B74}" type="slidenum">
              <a:rPr lang="en-US" sz="1100" smtClean="0"/>
              <a:pPr>
                <a:lnSpc>
                  <a:spcPct val="90000"/>
                </a:lnSpc>
                <a:spcAft>
                  <a:spcPts val="600"/>
                </a:spcAft>
              </a:pPr>
              <a:t>15</a:t>
            </a:fld>
            <a:endParaRPr lang="en-US" sz="1100"/>
          </a:p>
        </p:txBody>
      </p:sp>
    </p:spTree>
    <p:extLst>
      <p:ext uri="{BB962C8B-B14F-4D97-AF65-F5344CB8AC3E}">
        <p14:creationId xmlns:p14="http://schemas.microsoft.com/office/powerpoint/2010/main" val="368590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0FF6-5319-4BE0-BD39-5AD23AB52C40}"/>
              </a:ext>
            </a:extLst>
          </p:cNvPr>
          <p:cNvSpPr>
            <a:spLocks noGrp="1"/>
          </p:cNvSpPr>
          <p:nvPr>
            <p:ph type="ctrTitle"/>
          </p:nvPr>
        </p:nvSpPr>
        <p:spPr>
          <a:xfrm>
            <a:off x="666750" y="2514600"/>
            <a:ext cx="7810500" cy="2971800"/>
          </a:xfrm>
        </p:spPr>
        <p:txBody>
          <a:bodyPr>
            <a:normAutofit/>
          </a:bodyPr>
          <a:lstStyle/>
          <a:p>
            <a:pPr algn="ctr"/>
            <a:r>
              <a:rPr lang="en-US" dirty="0"/>
              <a:t>How have welcome letters helped you acclimate to a new community, role or organization?</a:t>
            </a:r>
          </a:p>
        </p:txBody>
      </p:sp>
    </p:spTree>
    <p:extLst>
      <p:ext uri="{BB962C8B-B14F-4D97-AF65-F5344CB8AC3E}">
        <p14:creationId xmlns:p14="http://schemas.microsoft.com/office/powerpoint/2010/main" val="70401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CB9E-5635-4019-9FF5-745BE8B88289}"/>
              </a:ext>
            </a:extLst>
          </p:cNvPr>
          <p:cNvSpPr>
            <a:spLocks noGrp="1"/>
          </p:cNvSpPr>
          <p:nvPr>
            <p:ph type="title"/>
          </p:nvPr>
        </p:nvSpPr>
        <p:spPr/>
        <p:txBody>
          <a:bodyPr/>
          <a:lstStyle/>
          <a:p>
            <a:r>
              <a:rPr lang="en-US" dirty="0"/>
              <a:t>Beyond the Welcome Letter</a:t>
            </a:r>
          </a:p>
        </p:txBody>
      </p:sp>
      <p:sp>
        <p:nvSpPr>
          <p:cNvPr id="3" name="Slide Number Placeholder 2">
            <a:extLst>
              <a:ext uri="{FF2B5EF4-FFF2-40B4-BE49-F238E27FC236}">
                <a16:creationId xmlns:a16="http://schemas.microsoft.com/office/drawing/2014/main" id="{3858843C-905D-4F96-91E4-9A8AF8D074AE}"/>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17</a:t>
            </a:fld>
            <a:endParaRPr lang="en-US"/>
          </a:p>
        </p:txBody>
      </p:sp>
      <p:sp>
        <p:nvSpPr>
          <p:cNvPr id="4" name="Content Placeholder 3">
            <a:extLst>
              <a:ext uri="{FF2B5EF4-FFF2-40B4-BE49-F238E27FC236}">
                <a16:creationId xmlns:a16="http://schemas.microsoft.com/office/drawing/2014/main" id="{1E1D154A-8028-4792-AC79-55EFD74EDBEF}"/>
              </a:ext>
            </a:extLst>
          </p:cNvPr>
          <p:cNvSpPr>
            <a:spLocks noGrp="1"/>
          </p:cNvSpPr>
          <p:nvPr>
            <p:ph sz="quarter" idx="1"/>
          </p:nvPr>
        </p:nvSpPr>
        <p:spPr/>
        <p:txBody>
          <a:bodyPr>
            <a:normAutofit fontScale="92500" lnSpcReduction="20000"/>
          </a:bodyPr>
          <a:lstStyle/>
          <a:p>
            <a:r>
              <a:rPr lang="en-US" dirty="0"/>
              <a:t>Once your Unit already has a consistent Welcome Letter they send, Next Steps would be to focus on some additional Goals:</a:t>
            </a:r>
          </a:p>
          <a:p>
            <a:r>
              <a:rPr lang="en-US" dirty="0"/>
              <a:t>Goals may include:</a:t>
            </a:r>
          </a:p>
          <a:p>
            <a:pPr lvl="1"/>
            <a:r>
              <a:rPr lang="en-US" dirty="0"/>
              <a:t>Retention of a target group</a:t>
            </a:r>
          </a:p>
          <a:p>
            <a:pPr lvl="1"/>
            <a:r>
              <a:rPr lang="en-US" dirty="0"/>
              <a:t>Generating interest in volunteerism</a:t>
            </a:r>
          </a:p>
          <a:p>
            <a:pPr lvl="1"/>
            <a:r>
              <a:rPr lang="en-US" dirty="0"/>
              <a:t>Increasing event attendance</a:t>
            </a:r>
          </a:p>
          <a:p>
            <a:pPr lvl="1"/>
            <a:r>
              <a:rPr lang="en-US" dirty="0"/>
              <a:t>Peer-to-peer connection</a:t>
            </a:r>
          </a:p>
          <a:p>
            <a:pPr lvl="1"/>
            <a:r>
              <a:rPr lang="en-US" dirty="0"/>
              <a:t>Membership recruitment</a:t>
            </a:r>
          </a:p>
          <a:p>
            <a:r>
              <a:rPr lang="en-US" dirty="0"/>
              <a:t>Follow through on promises or initiatives highlighted in your welcome letter</a:t>
            </a:r>
          </a:p>
        </p:txBody>
      </p:sp>
    </p:spTree>
    <p:extLst>
      <p:ext uri="{BB962C8B-B14F-4D97-AF65-F5344CB8AC3E}">
        <p14:creationId xmlns:p14="http://schemas.microsoft.com/office/powerpoint/2010/main" val="83507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3E53-3928-437B-BCAA-1A76281933AB}"/>
              </a:ext>
            </a:extLst>
          </p:cNvPr>
          <p:cNvSpPr>
            <a:spLocks noGrp="1"/>
          </p:cNvSpPr>
          <p:nvPr>
            <p:ph type="title"/>
          </p:nvPr>
        </p:nvSpPr>
        <p:spPr/>
        <p:txBody>
          <a:bodyPr/>
          <a:lstStyle/>
          <a:p>
            <a:r>
              <a:rPr lang="en-US" dirty="0"/>
              <a:t>Program Ideas</a:t>
            </a:r>
          </a:p>
        </p:txBody>
      </p:sp>
      <p:sp>
        <p:nvSpPr>
          <p:cNvPr id="3" name="Slide Number Placeholder 2">
            <a:extLst>
              <a:ext uri="{FF2B5EF4-FFF2-40B4-BE49-F238E27FC236}">
                <a16:creationId xmlns:a16="http://schemas.microsoft.com/office/drawing/2014/main" id="{E80D41AD-FEEB-49AC-B72B-6E89CE7736FC}"/>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18</a:t>
            </a:fld>
            <a:endParaRPr lang="en-US"/>
          </a:p>
        </p:txBody>
      </p:sp>
      <p:sp>
        <p:nvSpPr>
          <p:cNvPr id="4" name="Text Placeholder 3">
            <a:extLst>
              <a:ext uri="{FF2B5EF4-FFF2-40B4-BE49-F238E27FC236}">
                <a16:creationId xmlns:a16="http://schemas.microsoft.com/office/drawing/2014/main" id="{639130B0-3485-4E88-9E45-F3D1CCEEF0A0}"/>
              </a:ext>
            </a:extLst>
          </p:cNvPr>
          <p:cNvSpPr>
            <a:spLocks noGrp="1"/>
          </p:cNvSpPr>
          <p:nvPr>
            <p:ph type="body" idx="2"/>
          </p:nvPr>
        </p:nvSpPr>
        <p:spPr/>
        <p:txBody>
          <a:bodyPr>
            <a:normAutofit fontScale="92500" lnSpcReduction="10000"/>
          </a:bodyPr>
          <a:lstStyle/>
          <a:p>
            <a:r>
              <a:rPr lang="en-US" dirty="0"/>
              <a:t>There are many ways to engage in CEC membership. We’ll take care of the big-ticket items for all members. Consider the unique opportunities within your Unit and recruit your newest members to participate!</a:t>
            </a:r>
          </a:p>
        </p:txBody>
      </p:sp>
      <p:sp>
        <p:nvSpPr>
          <p:cNvPr id="5" name="Content Placeholder 4">
            <a:extLst>
              <a:ext uri="{FF2B5EF4-FFF2-40B4-BE49-F238E27FC236}">
                <a16:creationId xmlns:a16="http://schemas.microsoft.com/office/drawing/2014/main" id="{E080A939-E2E5-4208-9081-F909C5525F75}"/>
              </a:ext>
            </a:extLst>
          </p:cNvPr>
          <p:cNvSpPr>
            <a:spLocks noGrp="1"/>
          </p:cNvSpPr>
          <p:nvPr>
            <p:ph sz="quarter" idx="1"/>
          </p:nvPr>
        </p:nvSpPr>
        <p:spPr/>
        <p:txBody>
          <a:bodyPr>
            <a:normAutofit fontScale="55000" lnSpcReduction="20000"/>
          </a:bodyPr>
          <a:lstStyle/>
          <a:p>
            <a:r>
              <a:rPr lang="en-US" dirty="0"/>
              <a:t>Onboarding buddies</a:t>
            </a:r>
          </a:p>
          <a:p>
            <a:pPr lvl="1"/>
            <a:r>
              <a:rPr lang="en-US" dirty="0"/>
              <a:t>Pair new members with engaged, involved members</a:t>
            </a:r>
          </a:p>
          <a:p>
            <a:pPr lvl="1"/>
            <a:r>
              <a:rPr lang="en-US" dirty="0"/>
              <a:t>Pair new members with other new members with similar interests, professions, etc.</a:t>
            </a:r>
          </a:p>
          <a:p>
            <a:r>
              <a:rPr lang="en-US" dirty="0"/>
              <a:t>Meet and greets</a:t>
            </a:r>
          </a:p>
          <a:p>
            <a:pPr lvl="1"/>
            <a:r>
              <a:rPr lang="en-US" dirty="0"/>
              <a:t>New member meet and greet</a:t>
            </a:r>
          </a:p>
          <a:p>
            <a:pPr lvl="1"/>
            <a:r>
              <a:rPr lang="en-US" dirty="0"/>
              <a:t>New member and board meet and greet</a:t>
            </a:r>
          </a:p>
          <a:p>
            <a:r>
              <a:rPr lang="en-US" dirty="0"/>
              <a:t>Sample experiences</a:t>
            </a:r>
          </a:p>
          <a:p>
            <a:pPr lvl="1"/>
            <a:r>
              <a:rPr lang="en-US" dirty="0"/>
              <a:t>Attend committee meeting or rotate committees</a:t>
            </a:r>
          </a:p>
          <a:p>
            <a:pPr lvl="1"/>
            <a:r>
              <a:rPr lang="en-US" dirty="0"/>
              <a:t>Attend a book club meeting</a:t>
            </a:r>
          </a:p>
          <a:p>
            <a:pPr lvl="1"/>
            <a:r>
              <a:rPr lang="en-US" dirty="0"/>
              <a:t>Social gathering or networking opportunity</a:t>
            </a:r>
          </a:p>
          <a:p>
            <a:pPr lvl="1"/>
            <a:r>
              <a:rPr lang="en-US" dirty="0"/>
              <a:t>Offer a guest pass—where can they bring along a non-member friend?</a:t>
            </a:r>
          </a:p>
          <a:p>
            <a:r>
              <a:rPr lang="en-US" dirty="0"/>
              <a:t>Highlight new members on social media or in newsletters to promote member to member connection</a:t>
            </a:r>
          </a:p>
          <a:p>
            <a:r>
              <a:rPr lang="en-US" dirty="0"/>
              <a:t>Solicit information from new members to connect them to programs or people </a:t>
            </a:r>
          </a:p>
          <a:p>
            <a:r>
              <a:rPr lang="en-US" dirty="0"/>
              <a:t>Offer to walk them through the CEC website/Unit’s website</a:t>
            </a:r>
          </a:p>
        </p:txBody>
      </p:sp>
    </p:spTree>
    <p:extLst>
      <p:ext uri="{BB962C8B-B14F-4D97-AF65-F5344CB8AC3E}">
        <p14:creationId xmlns:p14="http://schemas.microsoft.com/office/powerpoint/2010/main" val="266876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46F3-2E4F-4E84-B091-6DF363504DF4}"/>
              </a:ext>
            </a:extLst>
          </p:cNvPr>
          <p:cNvSpPr>
            <a:spLocks noGrp="1"/>
          </p:cNvSpPr>
          <p:nvPr>
            <p:ph type="title"/>
          </p:nvPr>
        </p:nvSpPr>
        <p:spPr/>
        <p:txBody>
          <a:bodyPr/>
          <a:lstStyle/>
          <a:p>
            <a:r>
              <a:rPr lang="en-US" dirty="0"/>
              <a:t>Data Matters</a:t>
            </a:r>
          </a:p>
        </p:txBody>
      </p:sp>
      <p:sp>
        <p:nvSpPr>
          <p:cNvPr id="3" name="Slide Number Placeholder 2">
            <a:extLst>
              <a:ext uri="{FF2B5EF4-FFF2-40B4-BE49-F238E27FC236}">
                <a16:creationId xmlns:a16="http://schemas.microsoft.com/office/drawing/2014/main" id="{F4F9C0AA-C0D9-404E-8CB6-79FE15554F62}"/>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19</a:t>
            </a:fld>
            <a:endParaRPr lang="en-US"/>
          </a:p>
        </p:txBody>
      </p:sp>
      <p:sp>
        <p:nvSpPr>
          <p:cNvPr id="4" name="Content Placeholder 3">
            <a:extLst>
              <a:ext uri="{FF2B5EF4-FFF2-40B4-BE49-F238E27FC236}">
                <a16:creationId xmlns:a16="http://schemas.microsoft.com/office/drawing/2014/main" id="{024FA88D-CE64-40F2-909A-FDA7B88CCFA7}"/>
              </a:ext>
            </a:extLst>
          </p:cNvPr>
          <p:cNvSpPr>
            <a:spLocks noGrp="1"/>
          </p:cNvSpPr>
          <p:nvPr>
            <p:ph sz="quarter" idx="1"/>
          </p:nvPr>
        </p:nvSpPr>
        <p:spPr/>
        <p:txBody>
          <a:bodyPr>
            <a:normAutofit/>
          </a:bodyPr>
          <a:lstStyle/>
          <a:p>
            <a:r>
              <a:rPr lang="en-US" dirty="0"/>
              <a:t>History </a:t>
            </a:r>
          </a:p>
          <a:p>
            <a:pPr lvl="1"/>
            <a:r>
              <a:rPr lang="en-US" dirty="0"/>
              <a:t>Do you know your membership trends</a:t>
            </a:r>
          </a:p>
          <a:p>
            <a:pPr lvl="1"/>
            <a:r>
              <a:rPr lang="en-US" dirty="0"/>
              <a:t>What lead to these trends ( good and bad)</a:t>
            </a:r>
          </a:p>
          <a:p>
            <a:pPr marL="0" indent="0">
              <a:buNone/>
            </a:pPr>
            <a:endParaRPr lang="en-US" dirty="0"/>
          </a:p>
          <a:p>
            <a:r>
              <a:rPr lang="en-US" dirty="0"/>
              <a:t>Going Forward </a:t>
            </a:r>
          </a:p>
          <a:p>
            <a:pPr lvl="1"/>
            <a:r>
              <a:rPr lang="en-US" dirty="0"/>
              <a:t>Identify tracking tools for this new process</a:t>
            </a:r>
          </a:p>
          <a:p>
            <a:pPr lvl="1"/>
            <a:r>
              <a:rPr lang="en-US" dirty="0"/>
              <a:t>How will you know it is working?</a:t>
            </a:r>
          </a:p>
        </p:txBody>
      </p:sp>
    </p:spTree>
    <p:extLst>
      <p:ext uri="{BB962C8B-B14F-4D97-AF65-F5344CB8AC3E}">
        <p14:creationId xmlns:p14="http://schemas.microsoft.com/office/powerpoint/2010/main" val="70535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miling for the camera&#10;&#10;Description automatically generated with low confidence">
            <a:extLst>
              <a:ext uri="{FF2B5EF4-FFF2-40B4-BE49-F238E27FC236}">
                <a16:creationId xmlns:a16="http://schemas.microsoft.com/office/drawing/2014/main" id="{C180E081-A6AA-4EE4-9BAB-77E8A48834B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251200" y="1844888"/>
            <a:ext cx="1960620" cy="2614160"/>
          </a:xfrm>
        </p:spPr>
      </p:pic>
      <p:sp>
        <p:nvSpPr>
          <p:cNvPr id="5" name="Slide Number Placeholder 4">
            <a:extLst>
              <a:ext uri="{FF2B5EF4-FFF2-40B4-BE49-F238E27FC236}">
                <a16:creationId xmlns:a16="http://schemas.microsoft.com/office/drawing/2014/main" id="{5FCEAAF2-FC14-4D2A-B0B9-5AED373C8CA3}"/>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2</a:t>
            </a:fld>
            <a:endParaRPr lang="en-US"/>
          </a:p>
        </p:txBody>
      </p:sp>
      <p:sp>
        <p:nvSpPr>
          <p:cNvPr id="6" name="Text Placeholder 5">
            <a:extLst>
              <a:ext uri="{FF2B5EF4-FFF2-40B4-BE49-F238E27FC236}">
                <a16:creationId xmlns:a16="http://schemas.microsoft.com/office/drawing/2014/main" id="{F23780F2-A4C7-4C35-A6DB-E3978A457C36}"/>
              </a:ext>
            </a:extLst>
          </p:cNvPr>
          <p:cNvSpPr>
            <a:spLocks noGrp="1"/>
          </p:cNvSpPr>
          <p:nvPr>
            <p:ph type="body" sz="quarter" idx="1"/>
          </p:nvPr>
        </p:nvSpPr>
        <p:spPr>
          <a:xfrm>
            <a:off x="41160" y="4724400"/>
            <a:ext cx="2819400" cy="640080"/>
          </a:xfrm>
        </p:spPr>
        <p:txBody>
          <a:bodyPr>
            <a:normAutofit fontScale="85000" lnSpcReduction="10000"/>
          </a:bodyPr>
          <a:lstStyle/>
          <a:p>
            <a:r>
              <a:rPr lang="en-US" dirty="0"/>
              <a:t>Brannan Meyers,  CEC Component Services Director </a:t>
            </a:r>
          </a:p>
        </p:txBody>
      </p:sp>
      <p:sp>
        <p:nvSpPr>
          <p:cNvPr id="7" name="Text Placeholder 6">
            <a:extLst>
              <a:ext uri="{FF2B5EF4-FFF2-40B4-BE49-F238E27FC236}">
                <a16:creationId xmlns:a16="http://schemas.microsoft.com/office/drawing/2014/main" id="{EFB7CC2A-72D3-489F-9098-A59A35A06F74}"/>
              </a:ext>
            </a:extLst>
          </p:cNvPr>
          <p:cNvSpPr>
            <a:spLocks noGrp="1"/>
          </p:cNvSpPr>
          <p:nvPr>
            <p:ph type="body" sz="quarter" idx="3"/>
          </p:nvPr>
        </p:nvSpPr>
        <p:spPr>
          <a:xfrm>
            <a:off x="3068580" y="4724400"/>
            <a:ext cx="2362200" cy="609600"/>
          </a:xfrm>
        </p:spPr>
        <p:txBody>
          <a:bodyPr>
            <a:normAutofit fontScale="92500" lnSpcReduction="20000"/>
          </a:bodyPr>
          <a:lstStyle/>
          <a:p>
            <a:r>
              <a:rPr lang="en-US" dirty="0"/>
              <a:t>Luann Purcell, Unit Resource Advisor</a:t>
            </a:r>
          </a:p>
        </p:txBody>
      </p:sp>
      <p:pic>
        <p:nvPicPr>
          <p:cNvPr id="15" name="Content Placeholder 14" descr="A person smiling for the camera&#10;&#10;Description automatically generated with low confidence">
            <a:extLst>
              <a:ext uri="{FF2B5EF4-FFF2-40B4-BE49-F238E27FC236}">
                <a16:creationId xmlns:a16="http://schemas.microsoft.com/office/drawing/2014/main" id="{DC0E5B87-18DC-4943-BE8A-B1591BF9678B}"/>
              </a:ext>
            </a:extLst>
          </p:cNvPr>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506776" y="1844888"/>
            <a:ext cx="1778000" cy="2667000"/>
          </a:xfrm>
        </p:spPr>
      </p:pic>
      <p:sp>
        <p:nvSpPr>
          <p:cNvPr id="16" name="TextBox 15">
            <a:extLst>
              <a:ext uri="{FF2B5EF4-FFF2-40B4-BE49-F238E27FC236}">
                <a16:creationId xmlns:a16="http://schemas.microsoft.com/office/drawing/2014/main" id="{2A02750A-63B0-44C5-958D-0DEDDF404DB4}"/>
              </a:ext>
            </a:extLst>
          </p:cNvPr>
          <p:cNvSpPr txBox="1"/>
          <p:nvPr/>
        </p:nvSpPr>
        <p:spPr>
          <a:xfrm>
            <a:off x="533400" y="304800"/>
            <a:ext cx="6172200" cy="707886"/>
          </a:xfrm>
          <a:prstGeom prst="rect">
            <a:avLst/>
          </a:prstGeom>
          <a:noFill/>
        </p:spPr>
        <p:txBody>
          <a:bodyPr wrap="square">
            <a:spAutoFit/>
          </a:bodyPr>
          <a:lstStyle/>
          <a:p>
            <a:r>
              <a:rPr lang="en-US" sz="4000" dirty="0">
                <a:solidFill>
                  <a:srgbClr val="063772"/>
                </a:solidFill>
              </a:rPr>
              <a:t>Welcome</a:t>
            </a:r>
          </a:p>
        </p:txBody>
      </p:sp>
      <p:pic>
        <p:nvPicPr>
          <p:cNvPr id="8" name="Content Placeholder 5" descr="A person with blonde hair&#10;&#10;Description automatically generated with low confidence">
            <a:extLst>
              <a:ext uri="{FF2B5EF4-FFF2-40B4-BE49-F238E27FC236}">
                <a16:creationId xmlns:a16="http://schemas.microsoft.com/office/drawing/2014/main" id="{81276D59-5136-4829-86AA-CB9233614B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92" y="1844888"/>
            <a:ext cx="2209800" cy="2209800"/>
          </a:xfrm>
          <a:prstGeom prst="rect">
            <a:avLst/>
          </a:prstGeom>
        </p:spPr>
      </p:pic>
      <p:sp>
        <p:nvSpPr>
          <p:cNvPr id="11" name="Text Placeholder 6">
            <a:extLst>
              <a:ext uri="{FF2B5EF4-FFF2-40B4-BE49-F238E27FC236}">
                <a16:creationId xmlns:a16="http://schemas.microsoft.com/office/drawing/2014/main" id="{C579D539-F633-4373-B789-1025D92CDBAE}"/>
              </a:ext>
            </a:extLst>
          </p:cNvPr>
          <p:cNvSpPr txBox="1">
            <a:spLocks/>
          </p:cNvSpPr>
          <p:nvPr/>
        </p:nvSpPr>
        <p:spPr>
          <a:xfrm>
            <a:off x="5791200" y="4724400"/>
            <a:ext cx="2819400" cy="868680"/>
          </a:xfrm>
          <a:prstGeom prst="rect">
            <a:avLst/>
          </a:prstGeom>
          <a:solidFill>
            <a:srgbClr val="063772"/>
          </a:solidFill>
        </p:spPr>
        <p:txBody>
          <a:bodyPr vert="horz" rtlCol="0" anchor="ctr">
            <a:normAutofit fontScale="92500" lnSpcReduction="20000"/>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800" dirty="0">
                <a:solidFill>
                  <a:schemeClr val="bg1"/>
                </a:solidFill>
                <a:ea typeface="Calibri" panose="020F0502020204030204" pitchFamily="34" charset="0"/>
              </a:rPr>
              <a:t>Danielle </a:t>
            </a:r>
            <a:r>
              <a:rPr lang="en-US" sz="1800" dirty="0" err="1">
                <a:solidFill>
                  <a:schemeClr val="bg1"/>
                </a:solidFill>
                <a:ea typeface="Calibri" panose="020F0502020204030204" pitchFamily="34" charset="0"/>
              </a:rPr>
              <a:t>Wieczorek,</a:t>
            </a:r>
            <a:r>
              <a:rPr lang="en-US" dirty="0" err="1"/>
              <a:t>CEC</a:t>
            </a:r>
            <a:r>
              <a:rPr lang="en-US" dirty="0"/>
              <a:t> Component Services Manager</a:t>
            </a:r>
          </a:p>
        </p:txBody>
      </p:sp>
    </p:spTree>
    <p:extLst>
      <p:ext uri="{BB962C8B-B14F-4D97-AF65-F5344CB8AC3E}">
        <p14:creationId xmlns:p14="http://schemas.microsoft.com/office/powerpoint/2010/main" val="377933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90D-3077-4B90-BE2B-F89CDF96B392}"/>
              </a:ext>
            </a:extLst>
          </p:cNvPr>
          <p:cNvSpPr>
            <a:spLocks noGrp="1"/>
          </p:cNvSpPr>
          <p:nvPr>
            <p:ph type="title"/>
          </p:nvPr>
        </p:nvSpPr>
        <p:spPr/>
        <p:txBody>
          <a:bodyPr/>
          <a:lstStyle/>
          <a:p>
            <a:r>
              <a:rPr lang="en-US" dirty="0"/>
              <a:t>Where to Find Data</a:t>
            </a:r>
          </a:p>
        </p:txBody>
      </p:sp>
      <p:sp>
        <p:nvSpPr>
          <p:cNvPr id="3" name="Slide Number Placeholder 2">
            <a:extLst>
              <a:ext uri="{FF2B5EF4-FFF2-40B4-BE49-F238E27FC236}">
                <a16:creationId xmlns:a16="http://schemas.microsoft.com/office/drawing/2014/main" id="{48E6076A-3FB4-4195-A7CC-167B5362C2F8}"/>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20</a:t>
            </a:fld>
            <a:endParaRPr lang="en-US"/>
          </a:p>
        </p:txBody>
      </p:sp>
      <p:pic>
        <p:nvPicPr>
          <p:cNvPr id="6" name="Picture 5">
            <a:extLst>
              <a:ext uri="{FF2B5EF4-FFF2-40B4-BE49-F238E27FC236}">
                <a16:creationId xmlns:a16="http://schemas.microsoft.com/office/drawing/2014/main" id="{DD323BE1-6976-4C5E-963D-E5B136346D26}"/>
              </a:ext>
            </a:extLst>
          </p:cNvPr>
          <p:cNvPicPr>
            <a:picLocks noChangeAspect="1"/>
          </p:cNvPicPr>
          <p:nvPr/>
        </p:nvPicPr>
        <p:blipFill>
          <a:blip r:embed="rId3"/>
          <a:stretch>
            <a:fillRect/>
          </a:stretch>
        </p:blipFill>
        <p:spPr>
          <a:xfrm>
            <a:off x="76200" y="1828800"/>
            <a:ext cx="3448049" cy="2833687"/>
          </a:xfrm>
          <a:prstGeom prst="rect">
            <a:avLst/>
          </a:prstGeom>
        </p:spPr>
      </p:pic>
      <p:pic>
        <p:nvPicPr>
          <p:cNvPr id="8" name="Picture 7">
            <a:extLst>
              <a:ext uri="{FF2B5EF4-FFF2-40B4-BE49-F238E27FC236}">
                <a16:creationId xmlns:a16="http://schemas.microsoft.com/office/drawing/2014/main" id="{C834F630-FB45-41DE-83AA-AFC41B2F18F9}"/>
              </a:ext>
            </a:extLst>
          </p:cNvPr>
          <p:cNvPicPr>
            <a:picLocks noChangeAspect="1"/>
          </p:cNvPicPr>
          <p:nvPr/>
        </p:nvPicPr>
        <p:blipFill>
          <a:blip r:embed="rId4"/>
          <a:stretch>
            <a:fillRect/>
          </a:stretch>
        </p:blipFill>
        <p:spPr>
          <a:xfrm>
            <a:off x="4038600" y="1875791"/>
            <a:ext cx="2484610" cy="2833687"/>
          </a:xfrm>
          <a:prstGeom prst="rect">
            <a:avLst/>
          </a:prstGeom>
        </p:spPr>
      </p:pic>
      <p:pic>
        <p:nvPicPr>
          <p:cNvPr id="10" name="Picture 9">
            <a:extLst>
              <a:ext uri="{FF2B5EF4-FFF2-40B4-BE49-F238E27FC236}">
                <a16:creationId xmlns:a16="http://schemas.microsoft.com/office/drawing/2014/main" id="{7366FEB4-9E55-4C28-BFE7-2D4D0E1E6FF7}"/>
              </a:ext>
            </a:extLst>
          </p:cNvPr>
          <p:cNvPicPr>
            <a:picLocks noChangeAspect="1"/>
          </p:cNvPicPr>
          <p:nvPr/>
        </p:nvPicPr>
        <p:blipFill>
          <a:blip r:embed="rId5"/>
          <a:stretch>
            <a:fillRect/>
          </a:stretch>
        </p:blipFill>
        <p:spPr>
          <a:xfrm>
            <a:off x="3493769" y="4966969"/>
            <a:ext cx="5488117" cy="1808932"/>
          </a:xfrm>
          <a:prstGeom prst="rect">
            <a:avLst/>
          </a:prstGeom>
        </p:spPr>
      </p:pic>
    </p:spTree>
    <p:extLst>
      <p:ext uri="{BB962C8B-B14F-4D97-AF65-F5344CB8AC3E}">
        <p14:creationId xmlns:p14="http://schemas.microsoft.com/office/powerpoint/2010/main" val="1787487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90D-3077-4B90-BE2B-F89CDF96B392}"/>
              </a:ext>
            </a:extLst>
          </p:cNvPr>
          <p:cNvSpPr>
            <a:spLocks noGrp="1"/>
          </p:cNvSpPr>
          <p:nvPr>
            <p:ph type="title"/>
          </p:nvPr>
        </p:nvSpPr>
        <p:spPr/>
        <p:txBody>
          <a:bodyPr/>
          <a:lstStyle/>
          <a:p>
            <a:r>
              <a:rPr lang="en-US" dirty="0"/>
              <a:t>Where to Find Data</a:t>
            </a:r>
          </a:p>
        </p:txBody>
      </p:sp>
      <p:sp>
        <p:nvSpPr>
          <p:cNvPr id="3" name="Slide Number Placeholder 2">
            <a:extLst>
              <a:ext uri="{FF2B5EF4-FFF2-40B4-BE49-F238E27FC236}">
                <a16:creationId xmlns:a16="http://schemas.microsoft.com/office/drawing/2014/main" id="{48E6076A-3FB4-4195-A7CC-167B5362C2F8}"/>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21</a:t>
            </a:fld>
            <a:endParaRPr lang="en-US"/>
          </a:p>
        </p:txBody>
      </p:sp>
      <p:pic>
        <p:nvPicPr>
          <p:cNvPr id="5" name="Picture 4">
            <a:extLst>
              <a:ext uri="{FF2B5EF4-FFF2-40B4-BE49-F238E27FC236}">
                <a16:creationId xmlns:a16="http://schemas.microsoft.com/office/drawing/2014/main" id="{D969582C-DBAD-47A3-8AF2-E362C71CF629}"/>
              </a:ext>
            </a:extLst>
          </p:cNvPr>
          <p:cNvPicPr>
            <a:picLocks noChangeAspect="1"/>
          </p:cNvPicPr>
          <p:nvPr/>
        </p:nvPicPr>
        <p:blipFill>
          <a:blip r:embed="rId3"/>
          <a:stretch>
            <a:fillRect/>
          </a:stretch>
        </p:blipFill>
        <p:spPr>
          <a:xfrm>
            <a:off x="533400" y="1905000"/>
            <a:ext cx="8531352" cy="1823616"/>
          </a:xfrm>
          <a:prstGeom prst="rect">
            <a:avLst/>
          </a:prstGeom>
        </p:spPr>
      </p:pic>
      <p:pic>
        <p:nvPicPr>
          <p:cNvPr id="9" name="Picture 8">
            <a:extLst>
              <a:ext uri="{FF2B5EF4-FFF2-40B4-BE49-F238E27FC236}">
                <a16:creationId xmlns:a16="http://schemas.microsoft.com/office/drawing/2014/main" id="{499E43C8-24C1-4CEC-8D6D-90CCFB4B5471}"/>
              </a:ext>
            </a:extLst>
          </p:cNvPr>
          <p:cNvPicPr>
            <a:picLocks noChangeAspect="1"/>
          </p:cNvPicPr>
          <p:nvPr/>
        </p:nvPicPr>
        <p:blipFill>
          <a:blip r:embed="rId4"/>
          <a:stretch>
            <a:fillRect/>
          </a:stretch>
        </p:blipFill>
        <p:spPr>
          <a:xfrm>
            <a:off x="26670" y="3962400"/>
            <a:ext cx="9144000" cy="1359920"/>
          </a:xfrm>
          <a:prstGeom prst="rect">
            <a:avLst/>
          </a:prstGeom>
        </p:spPr>
      </p:pic>
    </p:spTree>
    <p:extLst>
      <p:ext uri="{BB962C8B-B14F-4D97-AF65-F5344CB8AC3E}">
        <p14:creationId xmlns:p14="http://schemas.microsoft.com/office/powerpoint/2010/main" val="151022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8234-0BBC-074C-A02A-BCCBA39E7A21}"/>
              </a:ext>
            </a:extLst>
          </p:cNvPr>
          <p:cNvSpPr>
            <a:spLocks noGrp="1"/>
          </p:cNvSpPr>
          <p:nvPr>
            <p:ph type="title"/>
          </p:nvPr>
        </p:nvSpPr>
        <p:spPr/>
        <p:txBody>
          <a:bodyPr vert="horz" lIns="91440" tIns="45720" rIns="91440" bIns="45720" anchor="ctr">
            <a:normAutofit/>
          </a:bodyPr>
          <a:lstStyle/>
          <a:p>
            <a:r>
              <a:rPr lang="en-US"/>
              <a:t>Tools and Resources</a:t>
            </a:r>
          </a:p>
        </p:txBody>
      </p:sp>
      <p:sp>
        <p:nvSpPr>
          <p:cNvPr id="3" name="Content Placeholder 2">
            <a:extLst>
              <a:ext uri="{FF2B5EF4-FFF2-40B4-BE49-F238E27FC236}">
                <a16:creationId xmlns:a16="http://schemas.microsoft.com/office/drawing/2014/main" id="{F4FB0BB3-DBD3-4543-A56D-A334C0175F56}"/>
              </a:ext>
            </a:extLst>
          </p:cNvPr>
          <p:cNvSpPr>
            <a:spLocks noGrp="1"/>
          </p:cNvSpPr>
          <p:nvPr>
            <p:ph sz="quarter" idx="2"/>
          </p:nvPr>
        </p:nvSpPr>
        <p:spPr>
          <a:xfrm>
            <a:off x="4973128" y="4696975"/>
            <a:ext cx="3886200" cy="1690778"/>
          </a:xfrm>
        </p:spPr>
        <p:txBody>
          <a:bodyPr vert="horz" lIns="91440" tIns="45720" rIns="91440" bIns="45720" anchor="t">
            <a:normAutofit/>
          </a:bodyPr>
          <a:lstStyle/>
          <a:p>
            <a:pPr fontAlgn="base"/>
            <a:r>
              <a:rPr lang="en-US" sz="1800" b="1" dirty="0"/>
              <a:t>Later</a:t>
            </a:r>
            <a:r>
              <a:rPr lang="en-US" sz="1800" dirty="0"/>
              <a:t> (free and paid plans)  </a:t>
            </a:r>
          </a:p>
          <a:p>
            <a:pPr fontAlgn="base"/>
            <a:r>
              <a:rPr lang="en-US" sz="1800" b="1" dirty="0"/>
              <a:t>Hootsuite</a:t>
            </a:r>
            <a:r>
              <a:rPr lang="en-US" sz="1800" dirty="0"/>
              <a:t> (free and paid plans)  </a:t>
            </a:r>
          </a:p>
          <a:p>
            <a:pPr fontAlgn="base"/>
            <a:r>
              <a:rPr lang="en-US" sz="1800" b="1" dirty="0"/>
              <a:t>Buffer</a:t>
            </a:r>
            <a:r>
              <a:rPr lang="en-US" sz="1800" dirty="0"/>
              <a:t> (paid plans only) </a:t>
            </a:r>
          </a:p>
          <a:p>
            <a:pPr fontAlgn="base"/>
            <a:r>
              <a:rPr lang="en-US" sz="1800" b="1" dirty="0" err="1"/>
              <a:t>Tweetdeck</a:t>
            </a:r>
            <a:r>
              <a:rPr lang="en-US" sz="1800" dirty="0"/>
              <a:t> (free) </a:t>
            </a:r>
          </a:p>
        </p:txBody>
      </p:sp>
      <p:sp>
        <p:nvSpPr>
          <p:cNvPr id="4" name="Content Placeholder 3">
            <a:extLst>
              <a:ext uri="{FF2B5EF4-FFF2-40B4-BE49-F238E27FC236}">
                <a16:creationId xmlns:a16="http://schemas.microsoft.com/office/drawing/2014/main" id="{E304FC13-8541-C44B-9F0A-4E63D0928DEA}"/>
              </a:ext>
            </a:extLst>
          </p:cNvPr>
          <p:cNvSpPr>
            <a:spLocks noGrp="1"/>
          </p:cNvSpPr>
          <p:nvPr>
            <p:ph sz="quarter" idx="4"/>
          </p:nvPr>
        </p:nvSpPr>
        <p:spPr>
          <a:xfrm>
            <a:off x="4973128" y="2352137"/>
            <a:ext cx="3886200" cy="1690778"/>
          </a:xfrm>
        </p:spPr>
        <p:txBody>
          <a:bodyPr vert="horz" lIns="91440" tIns="45720" rIns="91440" bIns="45720" anchor="t">
            <a:normAutofit/>
          </a:bodyPr>
          <a:lstStyle/>
          <a:p>
            <a:pPr fontAlgn="base"/>
            <a:r>
              <a:rPr lang="en-US" sz="1800" b="1" dirty="0" err="1"/>
              <a:t>Moosend</a:t>
            </a:r>
            <a:r>
              <a:rPr lang="en-US" sz="1800" dirty="0"/>
              <a:t> (free and paid plans)  </a:t>
            </a:r>
          </a:p>
          <a:p>
            <a:pPr fontAlgn="base"/>
            <a:r>
              <a:rPr lang="en-US" sz="1800" b="1" dirty="0"/>
              <a:t>Mailchimp</a:t>
            </a:r>
            <a:r>
              <a:rPr lang="en-US" sz="1800" dirty="0"/>
              <a:t> (free and paid plans) </a:t>
            </a:r>
          </a:p>
          <a:p>
            <a:pPr fontAlgn="base"/>
            <a:r>
              <a:rPr lang="en-US" sz="1800" b="1" dirty="0"/>
              <a:t>Constant</a:t>
            </a:r>
            <a:r>
              <a:rPr lang="en-US" sz="1800" dirty="0"/>
              <a:t> </a:t>
            </a:r>
            <a:r>
              <a:rPr lang="en-US" sz="1800" b="1" dirty="0"/>
              <a:t>Contact</a:t>
            </a:r>
            <a:r>
              <a:rPr lang="en-US" sz="1800" dirty="0"/>
              <a:t> (paid plans only) </a:t>
            </a:r>
          </a:p>
          <a:p>
            <a:pPr fontAlgn="base"/>
            <a:r>
              <a:rPr lang="en-US" sz="1800" b="1" dirty="0"/>
              <a:t>Smore </a:t>
            </a:r>
            <a:r>
              <a:rPr lang="en-US" sz="1800" dirty="0"/>
              <a:t>( free and paid plans)</a:t>
            </a:r>
          </a:p>
          <a:p>
            <a:endParaRPr lang="en-US" sz="1800" dirty="0"/>
          </a:p>
        </p:txBody>
      </p:sp>
      <p:sp>
        <p:nvSpPr>
          <p:cNvPr id="5" name="Slide Number Placeholder 4">
            <a:extLst>
              <a:ext uri="{FF2B5EF4-FFF2-40B4-BE49-F238E27FC236}">
                <a16:creationId xmlns:a16="http://schemas.microsoft.com/office/drawing/2014/main" id="{B3F5399F-D2DB-F34A-AAE5-93194EDF7EF1}"/>
              </a:ext>
            </a:extLst>
          </p:cNvPr>
          <p:cNvSpPr>
            <a:spLocks noGrp="1"/>
          </p:cNvSpPr>
          <p:nvPr>
            <p:ph type="sldNum" sz="quarter" idx="16"/>
          </p:nvPr>
        </p:nvSpPr>
        <p:spPr/>
        <p:txBody>
          <a:bodyPr vert="horz" lIns="91440" tIns="45720" rIns="91440" bIns="45720" rtlCol="0" anchor="ctr" anchorCtr="0">
            <a:normAutofit fontScale="85000" lnSpcReduction="20000"/>
          </a:bodyPr>
          <a:lstStyle/>
          <a:p>
            <a:r>
              <a:rPr lang="en-US">
                <a:ea typeface="+mn-lt"/>
                <a:cs typeface="+mn-lt"/>
              </a:rPr>
              <a:t>39</a:t>
            </a:r>
            <a:endParaRPr lang="en-US"/>
          </a:p>
        </p:txBody>
      </p:sp>
      <p:sp>
        <p:nvSpPr>
          <p:cNvPr id="6" name="Text Placeholder 5">
            <a:extLst>
              <a:ext uri="{FF2B5EF4-FFF2-40B4-BE49-F238E27FC236}">
                <a16:creationId xmlns:a16="http://schemas.microsoft.com/office/drawing/2014/main" id="{FF4B9FC9-B2D2-4D48-A413-9A603F9ED153}"/>
              </a:ext>
            </a:extLst>
          </p:cNvPr>
          <p:cNvSpPr>
            <a:spLocks noGrp="1"/>
          </p:cNvSpPr>
          <p:nvPr>
            <p:ph type="body" sz="quarter" idx="1"/>
          </p:nvPr>
        </p:nvSpPr>
        <p:spPr>
          <a:xfrm>
            <a:off x="4973128" y="3851586"/>
            <a:ext cx="3886200" cy="640080"/>
          </a:xfrm>
        </p:spPr>
        <p:txBody>
          <a:bodyPr/>
          <a:lstStyle/>
          <a:p>
            <a:r>
              <a:rPr lang="en-US" dirty="0"/>
              <a:t>Social Media Schedulers</a:t>
            </a:r>
          </a:p>
        </p:txBody>
      </p:sp>
      <p:sp>
        <p:nvSpPr>
          <p:cNvPr id="7" name="Text Placeholder 6">
            <a:extLst>
              <a:ext uri="{FF2B5EF4-FFF2-40B4-BE49-F238E27FC236}">
                <a16:creationId xmlns:a16="http://schemas.microsoft.com/office/drawing/2014/main" id="{23640263-6EF8-3940-8E3A-CF8ECED70B3C}"/>
              </a:ext>
            </a:extLst>
          </p:cNvPr>
          <p:cNvSpPr>
            <a:spLocks noGrp="1"/>
          </p:cNvSpPr>
          <p:nvPr>
            <p:ph type="body" sz="quarter" idx="3"/>
          </p:nvPr>
        </p:nvSpPr>
        <p:spPr>
          <a:xfrm>
            <a:off x="4973128" y="1666337"/>
            <a:ext cx="3886200" cy="640080"/>
          </a:xfrm>
        </p:spPr>
        <p:txBody>
          <a:bodyPr/>
          <a:lstStyle/>
          <a:p>
            <a:r>
              <a:rPr lang="en-US"/>
              <a:t>Email Systems &amp; Tools</a:t>
            </a:r>
          </a:p>
        </p:txBody>
      </p:sp>
      <p:sp>
        <p:nvSpPr>
          <p:cNvPr id="8" name="Text Placeholder 6">
            <a:extLst>
              <a:ext uri="{FF2B5EF4-FFF2-40B4-BE49-F238E27FC236}">
                <a16:creationId xmlns:a16="http://schemas.microsoft.com/office/drawing/2014/main" id="{EC470BC2-B478-4C2B-AA4F-DF28ECF0B21A}"/>
              </a:ext>
            </a:extLst>
          </p:cNvPr>
          <p:cNvSpPr txBox="1">
            <a:spLocks/>
          </p:cNvSpPr>
          <p:nvPr/>
        </p:nvSpPr>
        <p:spPr>
          <a:xfrm>
            <a:off x="529839" y="1664758"/>
            <a:ext cx="3886200" cy="640080"/>
          </a:xfrm>
          <a:prstGeom prst="rect">
            <a:avLst/>
          </a:prstGeom>
          <a:solidFill>
            <a:srgbClr val="063772"/>
          </a:solidFill>
        </p:spPr>
        <p:txBody>
          <a:bodyPr vert="horz" lIns="91440" tIns="45720" rIns="91440" bIns="45720"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CEC Resources</a:t>
            </a:r>
          </a:p>
        </p:txBody>
      </p:sp>
      <p:sp>
        <p:nvSpPr>
          <p:cNvPr id="14" name="Content Placeholder 3">
            <a:extLst>
              <a:ext uri="{FF2B5EF4-FFF2-40B4-BE49-F238E27FC236}">
                <a16:creationId xmlns:a16="http://schemas.microsoft.com/office/drawing/2014/main" id="{AA693EB0-5448-44F7-9F37-FD7E2E78017E}"/>
              </a:ext>
            </a:extLst>
          </p:cNvPr>
          <p:cNvSpPr txBox="1">
            <a:spLocks/>
          </p:cNvSpPr>
          <p:nvPr/>
        </p:nvSpPr>
        <p:spPr>
          <a:xfrm>
            <a:off x="152400" y="2480848"/>
            <a:ext cx="4441307" cy="1690778"/>
          </a:xfrm>
          <a:prstGeom prst="rect">
            <a:avLst/>
          </a:prstGeom>
        </p:spPr>
        <p:txBody>
          <a:bodyPr vert="horz" lIns="91440" tIns="45720" rIns="91440" bIns="45720" anchor="t">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base"/>
            <a:r>
              <a:rPr lang="en-US" sz="2000" b="1" dirty="0"/>
              <a:t>CEC Resources</a:t>
            </a:r>
          </a:p>
          <a:p>
            <a:pPr lvl="1" fontAlgn="base"/>
            <a:r>
              <a:rPr lang="en-US" sz="1700" b="1" dirty="0"/>
              <a:t>How to Pull Unit Reports</a:t>
            </a:r>
          </a:p>
          <a:p>
            <a:pPr lvl="1" fontAlgn="base"/>
            <a:r>
              <a:rPr lang="en-US" sz="1700" b="1" dirty="0"/>
              <a:t>Sample Welcome Letter</a:t>
            </a:r>
          </a:p>
          <a:p>
            <a:pPr lvl="1" fontAlgn="base"/>
            <a:r>
              <a:rPr lang="en-US" sz="1700" b="1" dirty="0"/>
              <a:t>Next Steps</a:t>
            </a:r>
          </a:p>
          <a:p>
            <a:pPr lvl="1" fontAlgn="base"/>
            <a:r>
              <a:rPr lang="en-US" sz="1700" b="1" dirty="0"/>
              <a:t>Danielle, Luann &amp; Brannan  </a:t>
            </a:r>
          </a:p>
          <a:p>
            <a:pPr marL="0" indent="0" fontAlgn="base">
              <a:buNone/>
            </a:pPr>
            <a:endParaRPr lang="en-US" sz="1800" dirty="0"/>
          </a:p>
          <a:p>
            <a:endParaRPr lang="en-US" sz="1800" dirty="0"/>
          </a:p>
        </p:txBody>
      </p:sp>
    </p:spTree>
    <p:extLst>
      <p:ext uri="{BB962C8B-B14F-4D97-AF65-F5344CB8AC3E}">
        <p14:creationId xmlns:p14="http://schemas.microsoft.com/office/powerpoint/2010/main" val="373515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BB29-F6BB-405D-B7C2-60A0765EAC7B}"/>
              </a:ext>
            </a:extLst>
          </p:cNvPr>
          <p:cNvSpPr>
            <a:spLocks noGrp="1"/>
          </p:cNvSpPr>
          <p:nvPr>
            <p:ph type="title"/>
          </p:nvPr>
        </p:nvSpPr>
        <p:spPr/>
        <p:txBody>
          <a:bodyPr/>
          <a:lstStyle/>
          <a:p>
            <a:r>
              <a:rPr lang="en-US" dirty="0"/>
              <a:t>Save the Date</a:t>
            </a:r>
          </a:p>
        </p:txBody>
      </p:sp>
      <p:sp>
        <p:nvSpPr>
          <p:cNvPr id="3" name="Content Placeholder 2">
            <a:extLst>
              <a:ext uri="{FF2B5EF4-FFF2-40B4-BE49-F238E27FC236}">
                <a16:creationId xmlns:a16="http://schemas.microsoft.com/office/drawing/2014/main" id="{65E18C6D-A8BA-4544-A13E-F0DA63BF3C62}"/>
              </a:ext>
            </a:extLst>
          </p:cNvPr>
          <p:cNvSpPr>
            <a:spLocks noGrp="1"/>
          </p:cNvSpPr>
          <p:nvPr>
            <p:ph sz="half" idx="1"/>
          </p:nvPr>
        </p:nvSpPr>
        <p:spPr>
          <a:xfrm>
            <a:off x="304800" y="1963710"/>
            <a:ext cx="4495800" cy="1693890"/>
          </a:xfrm>
        </p:spPr>
        <p:txBody>
          <a:bodyPr>
            <a:normAutofit/>
          </a:bodyPr>
          <a:lstStyle/>
          <a:p>
            <a:pPr marL="0" indent="0" algn="ctr">
              <a:buNone/>
            </a:pPr>
            <a:r>
              <a:rPr lang="en-US" dirty="0"/>
              <a:t>Leadership Institute </a:t>
            </a:r>
          </a:p>
          <a:p>
            <a:pPr marL="0" indent="0">
              <a:buNone/>
            </a:pPr>
            <a:r>
              <a:rPr lang="en-US" dirty="0"/>
              <a:t>July 8th-10, Alexandria VA </a:t>
            </a:r>
          </a:p>
          <a:p>
            <a:pPr marL="0" indent="0">
              <a:buNone/>
            </a:pPr>
            <a:r>
              <a:rPr lang="en-US" sz="2000" dirty="0"/>
              <a:t>1:00 pm on July 8</a:t>
            </a:r>
            <a:r>
              <a:rPr lang="en-US" sz="2000" baseline="30000" dirty="0"/>
              <a:t>th</a:t>
            </a:r>
            <a:r>
              <a:rPr lang="en-US" sz="2000" dirty="0"/>
              <a:t>- 12:00 On July 10</a:t>
            </a:r>
            <a:r>
              <a:rPr lang="en-US" sz="2000" baseline="30000" dirty="0"/>
              <a:t>th</a:t>
            </a:r>
            <a:endParaRPr lang="en-US" sz="2000" dirty="0"/>
          </a:p>
          <a:p>
            <a:pPr marL="0" indent="0">
              <a:buNone/>
            </a:pPr>
            <a:endParaRPr lang="en-US" dirty="0"/>
          </a:p>
        </p:txBody>
      </p:sp>
      <p:sp>
        <p:nvSpPr>
          <p:cNvPr id="4" name="TextBox 3">
            <a:extLst>
              <a:ext uri="{FF2B5EF4-FFF2-40B4-BE49-F238E27FC236}">
                <a16:creationId xmlns:a16="http://schemas.microsoft.com/office/drawing/2014/main" id="{A234609D-C79F-4A4A-8E55-F4E86714E866}"/>
              </a:ext>
            </a:extLst>
          </p:cNvPr>
          <p:cNvSpPr txBox="1"/>
          <p:nvPr/>
        </p:nvSpPr>
        <p:spPr>
          <a:xfrm>
            <a:off x="381000" y="3657600"/>
            <a:ext cx="4953000" cy="923330"/>
          </a:xfrm>
          <a:prstGeom prst="rect">
            <a:avLst/>
          </a:prstGeom>
          <a:noFill/>
        </p:spPr>
        <p:txBody>
          <a:bodyPr wrap="square" rtlCol="0">
            <a:spAutoFit/>
          </a:bodyPr>
          <a:lstStyle/>
          <a:p>
            <a:r>
              <a:rPr lang="en-US" dirty="0"/>
              <a:t>Book Hotel and Register Here:</a:t>
            </a:r>
          </a:p>
          <a:p>
            <a:r>
              <a:rPr lang="en-US" dirty="0"/>
              <a:t>https://exceptionalchildren.org/get-involved/cec-leadership-institute</a:t>
            </a:r>
          </a:p>
        </p:txBody>
      </p:sp>
      <p:sp>
        <p:nvSpPr>
          <p:cNvPr id="5" name="TextBox 4">
            <a:extLst>
              <a:ext uri="{FF2B5EF4-FFF2-40B4-BE49-F238E27FC236}">
                <a16:creationId xmlns:a16="http://schemas.microsoft.com/office/drawing/2014/main" id="{8FDC1EBE-EFD4-46B4-9E49-550562916472}"/>
              </a:ext>
            </a:extLst>
          </p:cNvPr>
          <p:cNvSpPr txBox="1"/>
          <p:nvPr/>
        </p:nvSpPr>
        <p:spPr>
          <a:xfrm>
            <a:off x="3350288" y="4600189"/>
            <a:ext cx="5412712" cy="1631216"/>
          </a:xfrm>
          <a:prstGeom prst="rect">
            <a:avLst/>
          </a:prstGeom>
          <a:noFill/>
        </p:spPr>
        <p:txBody>
          <a:bodyPr wrap="square" rtlCol="0">
            <a:spAutoFit/>
          </a:bodyPr>
          <a:lstStyle/>
          <a:p>
            <a:r>
              <a:rPr lang="en-US" sz="2800" dirty="0"/>
              <a:t>Special Education Legislative Summit</a:t>
            </a:r>
          </a:p>
          <a:p>
            <a:r>
              <a:rPr lang="en-US" dirty="0"/>
              <a:t>July 10</a:t>
            </a:r>
            <a:r>
              <a:rPr lang="en-US" baseline="30000" dirty="0"/>
              <a:t>th</a:t>
            </a:r>
            <a:r>
              <a:rPr lang="en-US" dirty="0"/>
              <a:t>-13</a:t>
            </a:r>
            <a:r>
              <a:rPr lang="en-US" baseline="30000" dirty="0"/>
              <a:t>th</a:t>
            </a:r>
            <a:r>
              <a:rPr lang="en-US" dirty="0"/>
              <a:t>, 2022</a:t>
            </a:r>
          </a:p>
          <a:p>
            <a:endParaRPr lang="en-US" dirty="0"/>
          </a:p>
          <a:p>
            <a:r>
              <a:rPr lang="en-US" dirty="0"/>
              <a:t>Learn More : https://specialeducationlegislativesummit.org/</a:t>
            </a:r>
          </a:p>
        </p:txBody>
      </p:sp>
    </p:spTree>
    <p:extLst>
      <p:ext uri="{BB962C8B-B14F-4D97-AF65-F5344CB8AC3E}">
        <p14:creationId xmlns:p14="http://schemas.microsoft.com/office/powerpoint/2010/main" val="643807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CB7D-5215-47D6-9227-7883DC6E7FF8}"/>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FA1629B3-D82C-41D5-BB8E-4C50BF703DEA}"/>
              </a:ext>
            </a:extLst>
          </p:cNvPr>
          <p:cNvSpPr>
            <a:spLocks noGrp="1"/>
          </p:cNvSpPr>
          <p:nvPr>
            <p:ph sz="half" idx="1"/>
          </p:nvPr>
        </p:nvSpPr>
        <p:spPr>
          <a:xfrm>
            <a:off x="0" y="1600200"/>
            <a:ext cx="5029200" cy="4724400"/>
          </a:xfrm>
        </p:spPr>
        <p:txBody>
          <a:bodyPr>
            <a:normAutofit/>
          </a:bodyPr>
          <a:lstStyle/>
          <a:p>
            <a:pPr marL="0" indent="0">
              <a:buNone/>
            </a:pPr>
            <a:r>
              <a:rPr lang="en-US" dirty="0"/>
              <a:t>Thanks for all you do for CEC, Students, Staff, Family! </a:t>
            </a:r>
          </a:p>
          <a:p>
            <a:pPr marL="0" indent="0">
              <a:buNone/>
            </a:pPr>
            <a:endParaRPr lang="en-US" dirty="0"/>
          </a:p>
          <a:p>
            <a:pPr marL="0" indent="0" algn="ctr">
              <a:buNone/>
            </a:pPr>
            <a:r>
              <a:rPr lang="en-US" u="sng" dirty="0"/>
              <a:t>We are here to help</a:t>
            </a:r>
          </a:p>
          <a:p>
            <a:pPr marL="0" indent="0">
              <a:buNone/>
            </a:pPr>
            <a:r>
              <a:rPr lang="en-US" sz="2400" dirty="0"/>
              <a:t>Brannan </a:t>
            </a:r>
            <a:r>
              <a:rPr lang="en-US" sz="2400" dirty="0">
                <a:hlinkClick r:id="rId3"/>
              </a:rPr>
              <a:t>bmeyers@exceptionalchildren.org</a:t>
            </a:r>
            <a:r>
              <a:rPr lang="en-US" sz="2400" dirty="0"/>
              <a:t> </a:t>
            </a:r>
          </a:p>
          <a:p>
            <a:pPr marL="0" indent="0">
              <a:buNone/>
            </a:pPr>
            <a:r>
              <a:rPr lang="en-US" sz="2400" dirty="0"/>
              <a:t>Luann </a:t>
            </a:r>
          </a:p>
          <a:p>
            <a:pPr marL="0" indent="0">
              <a:buNone/>
            </a:pPr>
            <a:r>
              <a:rPr lang="en-US" sz="2400" dirty="0"/>
              <a:t> </a:t>
            </a:r>
            <a:r>
              <a:rPr lang="en-US" sz="2400" b="0" i="0" u="none" strike="noStrike" dirty="0">
                <a:effectLst/>
                <a:hlinkClick r:id="rId4"/>
              </a:rPr>
              <a:t>luannpurcell@gmail.com</a:t>
            </a:r>
            <a:endParaRPr lang="en-US" sz="2400" b="0" i="0" u="none" strike="noStrike" dirty="0">
              <a:effectLst/>
            </a:endParaRPr>
          </a:p>
          <a:p>
            <a:pPr marL="0" indent="0">
              <a:buNone/>
            </a:pPr>
            <a:r>
              <a:rPr lang="en-US" sz="2400" dirty="0"/>
              <a:t>Danielle</a:t>
            </a:r>
          </a:p>
          <a:p>
            <a:pPr marL="0" indent="0">
              <a:buNone/>
            </a:pPr>
            <a:r>
              <a:rPr lang="en-US" sz="2400" b="0" i="0" u="none" strike="noStrike" dirty="0">
                <a:effectLst/>
                <a:hlinkClick r:id="rId5"/>
              </a:rPr>
              <a:t>dwieczorek@exceptionalchildren.org</a:t>
            </a:r>
            <a:endParaRPr lang="en-US" sz="2400" b="0" i="0" u="none" strike="noStrike" dirty="0">
              <a:effectLst/>
            </a:endParaRPr>
          </a:p>
          <a:p>
            <a:pPr marL="0" indent="0">
              <a:buNone/>
            </a:pPr>
            <a:endParaRPr lang="en-US" dirty="0"/>
          </a:p>
        </p:txBody>
      </p:sp>
      <p:pic>
        <p:nvPicPr>
          <p:cNvPr id="5" name="Picture 4">
            <a:extLst>
              <a:ext uri="{FF2B5EF4-FFF2-40B4-BE49-F238E27FC236}">
                <a16:creationId xmlns:a16="http://schemas.microsoft.com/office/drawing/2014/main" id="{B4C7AB2B-ACA2-49E4-AE93-BFFAFB392ABD}"/>
              </a:ext>
            </a:extLst>
          </p:cNvPr>
          <p:cNvPicPr>
            <a:picLocks noChangeAspect="1"/>
          </p:cNvPicPr>
          <p:nvPr/>
        </p:nvPicPr>
        <p:blipFill>
          <a:blip r:embed="rId6"/>
          <a:stretch>
            <a:fillRect/>
          </a:stretch>
        </p:blipFill>
        <p:spPr>
          <a:xfrm>
            <a:off x="6019798" y="3498533"/>
            <a:ext cx="1703837" cy="170021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60CF4889-0477-4BC0-AAA9-F407E37E7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2030" y="1685925"/>
            <a:ext cx="2619375" cy="1743075"/>
          </a:xfrm>
          <a:prstGeom prst="rect">
            <a:avLst/>
          </a:prstGeom>
        </p:spPr>
      </p:pic>
      <p:sp>
        <p:nvSpPr>
          <p:cNvPr id="9" name="TextBox 8">
            <a:extLst>
              <a:ext uri="{FF2B5EF4-FFF2-40B4-BE49-F238E27FC236}">
                <a16:creationId xmlns:a16="http://schemas.microsoft.com/office/drawing/2014/main" id="{45D7A78D-5D76-4F6F-9D19-EF0C3747020A}"/>
              </a:ext>
            </a:extLst>
          </p:cNvPr>
          <p:cNvSpPr txBox="1"/>
          <p:nvPr/>
        </p:nvSpPr>
        <p:spPr>
          <a:xfrm>
            <a:off x="5562030" y="5562600"/>
            <a:ext cx="3657600" cy="369332"/>
          </a:xfrm>
          <a:prstGeom prst="rect">
            <a:avLst/>
          </a:prstGeom>
          <a:noFill/>
        </p:spPr>
        <p:txBody>
          <a:bodyPr wrap="square">
            <a:spAutoFit/>
          </a:bodyPr>
          <a:lstStyle/>
          <a:p>
            <a:r>
              <a:rPr lang="en-US" dirty="0"/>
              <a:t>https://bit.ly/3Jh1MXB</a:t>
            </a:r>
          </a:p>
        </p:txBody>
      </p:sp>
    </p:spTree>
    <p:extLst>
      <p:ext uri="{BB962C8B-B14F-4D97-AF65-F5344CB8AC3E}">
        <p14:creationId xmlns:p14="http://schemas.microsoft.com/office/powerpoint/2010/main" val="345427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CEAAF2-FC14-4D2A-B0B9-5AED373C8CA3}"/>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3</a:t>
            </a:fld>
            <a:endParaRPr lang="en-US"/>
          </a:p>
        </p:txBody>
      </p:sp>
      <p:sp>
        <p:nvSpPr>
          <p:cNvPr id="7" name="Text Placeholder 6">
            <a:extLst>
              <a:ext uri="{FF2B5EF4-FFF2-40B4-BE49-F238E27FC236}">
                <a16:creationId xmlns:a16="http://schemas.microsoft.com/office/drawing/2014/main" id="{EFB7CC2A-72D3-489F-9098-A59A35A06F74}"/>
              </a:ext>
            </a:extLst>
          </p:cNvPr>
          <p:cNvSpPr>
            <a:spLocks noGrp="1"/>
          </p:cNvSpPr>
          <p:nvPr>
            <p:ph type="body" sz="quarter" idx="3"/>
          </p:nvPr>
        </p:nvSpPr>
        <p:spPr>
          <a:xfrm>
            <a:off x="2286000" y="1600200"/>
            <a:ext cx="3886200" cy="640080"/>
          </a:xfrm>
        </p:spPr>
        <p:txBody>
          <a:bodyPr>
            <a:normAutofit fontScale="85000" lnSpcReduction="20000"/>
          </a:bodyPr>
          <a:lstStyle/>
          <a:p>
            <a:pPr algn="ctr"/>
            <a:r>
              <a:rPr lang="de-DE" b="1" i="0" dirty="0">
                <a:solidFill>
                  <a:schemeClr val="bg1"/>
                </a:solidFill>
                <a:effectLst/>
                <a:latin typeface="Avenir-Book"/>
              </a:rPr>
              <a:t>Danielle M. Kovach, Ed.D</a:t>
            </a:r>
            <a:r>
              <a:rPr lang="de-DE" b="1" i="0" dirty="0">
                <a:solidFill>
                  <a:srgbClr val="363636"/>
                </a:solidFill>
                <a:effectLst/>
                <a:latin typeface="Avenir-Book"/>
              </a:rPr>
              <a:t>.</a:t>
            </a:r>
            <a:r>
              <a:rPr lang="en-US" dirty="0"/>
              <a:t>, </a:t>
            </a:r>
          </a:p>
          <a:p>
            <a:pPr algn="ctr"/>
            <a:r>
              <a:rPr lang="en-US" dirty="0"/>
              <a:t>CEC President</a:t>
            </a:r>
          </a:p>
        </p:txBody>
      </p:sp>
      <p:sp>
        <p:nvSpPr>
          <p:cNvPr id="16" name="TextBox 15">
            <a:extLst>
              <a:ext uri="{FF2B5EF4-FFF2-40B4-BE49-F238E27FC236}">
                <a16:creationId xmlns:a16="http://schemas.microsoft.com/office/drawing/2014/main" id="{2A02750A-63B0-44C5-958D-0DEDDF404DB4}"/>
              </a:ext>
            </a:extLst>
          </p:cNvPr>
          <p:cNvSpPr txBox="1"/>
          <p:nvPr/>
        </p:nvSpPr>
        <p:spPr>
          <a:xfrm>
            <a:off x="533400" y="304800"/>
            <a:ext cx="6172200" cy="707886"/>
          </a:xfrm>
          <a:prstGeom prst="rect">
            <a:avLst/>
          </a:prstGeom>
          <a:noFill/>
        </p:spPr>
        <p:txBody>
          <a:bodyPr wrap="square">
            <a:spAutoFit/>
          </a:bodyPr>
          <a:lstStyle/>
          <a:p>
            <a:r>
              <a:rPr lang="en-US" sz="4000" dirty="0">
                <a:solidFill>
                  <a:srgbClr val="063772"/>
                </a:solidFill>
              </a:rPr>
              <a:t>Welcome</a:t>
            </a:r>
          </a:p>
        </p:txBody>
      </p:sp>
      <p:pic>
        <p:nvPicPr>
          <p:cNvPr id="8" name="Content Placeholder 7" descr="A close-up of a person smiling&#10;&#10;Description automatically generated">
            <a:extLst>
              <a:ext uri="{FF2B5EF4-FFF2-40B4-BE49-F238E27FC236}">
                <a16:creationId xmlns:a16="http://schemas.microsoft.com/office/drawing/2014/main" id="{4F41865E-AF24-4BBF-8B8D-7F25596B167B}"/>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2743200" y="2438400"/>
            <a:ext cx="2865120" cy="3581400"/>
          </a:xfrm>
        </p:spPr>
      </p:pic>
    </p:spTree>
    <p:extLst>
      <p:ext uri="{BB962C8B-B14F-4D97-AF65-F5344CB8AC3E}">
        <p14:creationId xmlns:p14="http://schemas.microsoft.com/office/powerpoint/2010/main" val="52390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D2C9-7748-4721-B8F7-CCB4D89523FE}"/>
              </a:ext>
            </a:extLst>
          </p:cNvPr>
          <p:cNvSpPr>
            <a:spLocks noGrp="1"/>
          </p:cNvSpPr>
          <p:nvPr>
            <p:ph type="title"/>
          </p:nvPr>
        </p:nvSpPr>
        <p:spPr>
          <a:xfrm>
            <a:off x="457200" y="1691271"/>
            <a:ext cx="7735605" cy="93701"/>
          </a:xfrm>
        </p:spPr>
        <p:txBody>
          <a:bodyPr>
            <a:normAutofit fontScale="90000"/>
          </a:bodyPr>
          <a:lstStyle/>
          <a:p>
            <a:br>
              <a:rPr lang="en-US" dirty="0"/>
            </a:br>
            <a:br>
              <a:rPr lang="en-US" dirty="0"/>
            </a:br>
            <a:r>
              <a:rPr lang="en-US" dirty="0"/>
              <a:t> Please enter the information below in the chat box :</a:t>
            </a:r>
          </a:p>
        </p:txBody>
      </p:sp>
      <p:sp>
        <p:nvSpPr>
          <p:cNvPr id="3" name="Content Placeholder 2">
            <a:extLst>
              <a:ext uri="{FF2B5EF4-FFF2-40B4-BE49-F238E27FC236}">
                <a16:creationId xmlns:a16="http://schemas.microsoft.com/office/drawing/2014/main" id="{8683D80B-4675-452B-AD53-E689716C145F}"/>
              </a:ext>
            </a:extLst>
          </p:cNvPr>
          <p:cNvSpPr>
            <a:spLocks noGrp="1"/>
          </p:cNvSpPr>
          <p:nvPr>
            <p:ph sz="half" idx="1"/>
          </p:nvPr>
        </p:nvSpPr>
        <p:spPr>
          <a:xfrm>
            <a:off x="4629150" y="2837113"/>
            <a:ext cx="3886200" cy="3263504"/>
          </a:xfrm>
        </p:spPr>
        <p:txBody>
          <a:bodyPr/>
          <a:lstStyle/>
          <a:p>
            <a:r>
              <a:rPr lang="en-US" dirty="0"/>
              <a:t>Unit</a:t>
            </a:r>
          </a:p>
          <a:p>
            <a:r>
              <a:rPr lang="en-US" dirty="0"/>
              <a:t>Name</a:t>
            </a:r>
          </a:p>
          <a:p>
            <a:r>
              <a:rPr lang="en-US" dirty="0"/>
              <a:t>Office with Unit</a:t>
            </a:r>
          </a:p>
          <a:p>
            <a:r>
              <a:rPr lang="en-US" dirty="0"/>
              <a:t>How long have you been in leadership with this unit</a:t>
            </a:r>
          </a:p>
        </p:txBody>
      </p:sp>
      <p:sp>
        <p:nvSpPr>
          <p:cNvPr id="5" name="TextBox 4">
            <a:extLst>
              <a:ext uri="{FF2B5EF4-FFF2-40B4-BE49-F238E27FC236}">
                <a16:creationId xmlns:a16="http://schemas.microsoft.com/office/drawing/2014/main" id="{3F519015-51B4-4884-9133-0462FB1214AA}"/>
              </a:ext>
            </a:extLst>
          </p:cNvPr>
          <p:cNvSpPr txBox="1"/>
          <p:nvPr/>
        </p:nvSpPr>
        <p:spPr>
          <a:xfrm>
            <a:off x="533400" y="304800"/>
            <a:ext cx="6172200" cy="707886"/>
          </a:xfrm>
          <a:prstGeom prst="rect">
            <a:avLst/>
          </a:prstGeom>
          <a:noFill/>
        </p:spPr>
        <p:txBody>
          <a:bodyPr wrap="square">
            <a:spAutoFit/>
          </a:bodyPr>
          <a:lstStyle/>
          <a:p>
            <a:r>
              <a:rPr lang="en-US" sz="4000" dirty="0">
                <a:solidFill>
                  <a:srgbClr val="063772"/>
                </a:solidFill>
              </a:rPr>
              <a:t>Who is here?</a:t>
            </a:r>
          </a:p>
        </p:txBody>
      </p:sp>
    </p:spTree>
    <p:extLst>
      <p:ext uri="{BB962C8B-B14F-4D97-AF65-F5344CB8AC3E}">
        <p14:creationId xmlns:p14="http://schemas.microsoft.com/office/powerpoint/2010/main" val="176585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EE9C-D045-4ACE-856E-86FF65C558D8}"/>
              </a:ext>
            </a:extLst>
          </p:cNvPr>
          <p:cNvSpPr>
            <a:spLocks noGrp="1"/>
          </p:cNvSpPr>
          <p:nvPr>
            <p:ph type="title"/>
          </p:nvPr>
        </p:nvSpPr>
        <p:spPr>
          <a:xfrm>
            <a:off x="609600" y="228600"/>
            <a:ext cx="8153400" cy="990600"/>
          </a:xfrm>
        </p:spPr>
        <p:txBody>
          <a:bodyPr vert="horz" anchor="ctr">
            <a:normAutofit/>
          </a:bodyPr>
          <a:lstStyle/>
          <a:p>
            <a:r>
              <a:rPr kumimoji="0" lang="en-US" kern="1200">
                <a:latin typeface="+mj-lt"/>
                <a:ea typeface="+mj-ea"/>
                <a:cs typeface="+mj-cs"/>
              </a:rPr>
              <a:t>First Things First</a:t>
            </a:r>
          </a:p>
        </p:txBody>
      </p:sp>
      <p:pic>
        <p:nvPicPr>
          <p:cNvPr id="5" name="Picture 4" descr="A person typing on a keyboard&#10;&#10;Description automatically generated with medium confidence">
            <a:extLst>
              <a:ext uri="{FF2B5EF4-FFF2-40B4-BE49-F238E27FC236}">
                <a16:creationId xmlns:a16="http://schemas.microsoft.com/office/drawing/2014/main" id="{9C1F87C8-62F4-4676-870E-46119744F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97502"/>
            <a:ext cx="3886200" cy="2156130"/>
          </a:xfrm>
          <a:prstGeom prst="rect">
            <a:avLst/>
          </a:prstGeom>
          <a:noFill/>
        </p:spPr>
      </p:pic>
      <p:sp>
        <p:nvSpPr>
          <p:cNvPr id="3" name="TextBox 2">
            <a:extLst>
              <a:ext uri="{FF2B5EF4-FFF2-40B4-BE49-F238E27FC236}">
                <a16:creationId xmlns:a16="http://schemas.microsoft.com/office/drawing/2014/main" id="{48DB2202-70A3-4EBC-A5DC-E5EB6C35089E}"/>
              </a:ext>
            </a:extLst>
          </p:cNvPr>
          <p:cNvSpPr txBox="1"/>
          <p:nvPr/>
        </p:nvSpPr>
        <p:spPr>
          <a:xfrm>
            <a:off x="4648202" y="1589567"/>
            <a:ext cx="4343397" cy="4572000"/>
          </a:xfrm>
          <a:prstGeom prst="rect">
            <a:avLst/>
          </a:prstGeom>
        </p:spPr>
        <p:txBody>
          <a:bodyPr vert="horz" rtlCol="0">
            <a:normAutofit/>
          </a:bodyPr>
          <a:lstStyle/>
          <a:p>
            <a:pPr>
              <a:spcAft>
                <a:spcPts val="600"/>
              </a:spcAft>
            </a:pPr>
            <a:r>
              <a:rPr lang="en-US" sz="2900" dirty="0"/>
              <a:t>Open email to </a:t>
            </a:r>
            <a:r>
              <a:rPr lang="en-US" sz="2000" dirty="0">
                <a:hlinkClick r:id="rId3"/>
              </a:rPr>
              <a:t>bmeyers@exceptionalchildren.org</a:t>
            </a:r>
            <a:r>
              <a:rPr lang="en-US" sz="2000" dirty="0"/>
              <a:t>, </a:t>
            </a:r>
            <a:r>
              <a:rPr lang="en-US" sz="2000" b="0" i="0" u="none" strike="noStrike" dirty="0">
                <a:effectLst/>
                <a:hlinkClick r:id="rId4"/>
              </a:rPr>
              <a:t>luannpurcell@gmail.com</a:t>
            </a:r>
            <a:r>
              <a:rPr lang="en-US" sz="2000" dirty="0"/>
              <a:t> and </a:t>
            </a:r>
            <a:r>
              <a:rPr lang="en-US" sz="2000" dirty="0">
                <a:hlinkClick r:id="rId5"/>
              </a:rPr>
              <a:t>dwieczorek@exceptionalchildren.org</a:t>
            </a:r>
            <a:endParaRPr lang="en-US" sz="2000" b="0" i="0" u="none" strike="noStrike" dirty="0">
              <a:effectLst/>
            </a:endParaRPr>
          </a:p>
          <a:p>
            <a:pPr>
              <a:spcAft>
                <a:spcPts val="600"/>
              </a:spcAft>
            </a:pPr>
            <a:r>
              <a:rPr lang="en-US" sz="2900" dirty="0"/>
              <a:t> take notes there, send when done so we can keep the dialogue going! </a:t>
            </a:r>
          </a:p>
        </p:txBody>
      </p:sp>
      <p:sp>
        <p:nvSpPr>
          <p:cNvPr id="24" name="Slide Number Placeholder 4">
            <a:extLst>
              <a:ext uri="{FF2B5EF4-FFF2-40B4-BE49-F238E27FC236}">
                <a16:creationId xmlns:a16="http://schemas.microsoft.com/office/drawing/2014/main" id="{D09F7B13-B4A5-4F87-9019-6427E3F452A8}"/>
              </a:ext>
            </a:extLst>
          </p:cNvPr>
          <p:cNvSpPr>
            <a:spLocks noGrp="1"/>
          </p:cNvSpPr>
          <p:nvPr>
            <p:ph type="sldNum" sz="quarter" idx="16"/>
          </p:nvPr>
        </p:nvSpPr>
        <p:spPr>
          <a:xfrm>
            <a:off x="0" y="1272222"/>
            <a:ext cx="533400" cy="244476"/>
          </a:xfrm>
        </p:spPr>
        <p:txBody>
          <a:bodyPr>
            <a:normAutofit/>
          </a:bodyPr>
          <a:lstStyle/>
          <a:p>
            <a:pPr>
              <a:lnSpc>
                <a:spcPct val="90000"/>
              </a:lnSpc>
              <a:spcAft>
                <a:spcPts val="600"/>
              </a:spcAft>
            </a:pPr>
            <a:fld id="{B18394EC-998F-4A75-A298-338FFE107B74}" type="slidenum">
              <a:rPr lang="en-US" sz="1100" smtClean="0"/>
              <a:pPr>
                <a:lnSpc>
                  <a:spcPct val="90000"/>
                </a:lnSpc>
                <a:spcAft>
                  <a:spcPts val="600"/>
                </a:spcAft>
              </a:pPr>
              <a:t>5</a:t>
            </a:fld>
            <a:endParaRPr lang="en-US" sz="1100"/>
          </a:p>
        </p:txBody>
      </p:sp>
    </p:spTree>
    <p:extLst>
      <p:ext uri="{BB962C8B-B14F-4D97-AF65-F5344CB8AC3E}">
        <p14:creationId xmlns:p14="http://schemas.microsoft.com/office/powerpoint/2010/main" val="24916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ACC1-16AC-462E-A619-E943AB3630CA}"/>
              </a:ext>
            </a:extLst>
          </p:cNvPr>
          <p:cNvSpPr>
            <a:spLocks noGrp="1"/>
          </p:cNvSpPr>
          <p:nvPr>
            <p:ph type="title"/>
          </p:nvPr>
        </p:nvSpPr>
        <p:spPr>
          <a:xfrm>
            <a:off x="609600" y="228600"/>
            <a:ext cx="8153400" cy="990600"/>
          </a:xfrm>
        </p:spPr>
        <p:txBody>
          <a:bodyPr vert="horz" anchor="ctr">
            <a:normAutofit/>
          </a:bodyPr>
          <a:lstStyle/>
          <a:p>
            <a:pPr marL="0" indent="0">
              <a:lnSpc>
                <a:spcPct val="90000"/>
              </a:lnSpc>
            </a:pPr>
            <a:r>
              <a:rPr kumimoji="0" lang="en-US" sz="3100" kern="1200" dirty="0">
                <a:latin typeface="+mj-lt"/>
                <a:ea typeface="+mj-ea"/>
                <a:cs typeface="+mj-cs"/>
              </a:rPr>
              <a:t>Welcoming Your Unit’s Membership</a:t>
            </a:r>
          </a:p>
        </p:txBody>
      </p:sp>
      <p:sp>
        <p:nvSpPr>
          <p:cNvPr id="7" name="TextBox 6">
            <a:extLst>
              <a:ext uri="{FF2B5EF4-FFF2-40B4-BE49-F238E27FC236}">
                <a16:creationId xmlns:a16="http://schemas.microsoft.com/office/drawing/2014/main" id="{848DE990-82B4-4733-B596-998D0F5B2144}"/>
              </a:ext>
            </a:extLst>
          </p:cNvPr>
          <p:cNvSpPr txBox="1"/>
          <p:nvPr/>
        </p:nvSpPr>
        <p:spPr>
          <a:xfrm>
            <a:off x="609600" y="1589567"/>
            <a:ext cx="3886200" cy="4572000"/>
          </a:xfrm>
          <a:prstGeom prst="rect">
            <a:avLst/>
          </a:prstGeom>
        </p:spPr>
        <p:txBody>
          <a:bodyPr vert="horz" rtlCol="0">
            <a:normAutofit lnSpcReduction="10000"/>
          </a:bodyPr>
          <a:lstStyle/>
          <a:p>
            <a:pPr>
              <a:lnSpc>
                <a:spcPct val="90000"/>
              </a:lnSpc>
              <a:spcAft>
                <a:spcPts val="600"/>
              </a:spcAft>
            </a:pPr>
            <a:r>
              <a:rPr lang="en-US" sz="2900" b="1" dirty="0"/>
              <a:t>Why</a:t>
            </a:r>
            <a:r>
              <a:rPr lang="en-US" sz="2900" dirty="0"/>
              <a:t> is this so important</a:t>
            </a:r>
          </a:p>
          <a:p>
            <a:pPr>
              <a:lnSpc>
                <a:spcPct val="90000"/>
              </a:lnSpc>
              <a:spcAft>
                <a:spcPts val="600"/>
              </a:spcAft>
            </a:pPr>
            <a:r>
              <a:rPr lang="en-US" sz="2900" b="1" dirty="0"/>
              <a:t>Where</a:t>
            </a:r>
            <a:r>
              <a:rPr lang="en-US" sz="2900" dirty="0"/>
              <a:t> do you go to find who your new members are</a:t>
            </a:r>
          </a:p>
          <a:p>
            <a:pPr>
              <a:lnSpc>
                <a:spcPct val="90000"/>
              </a:lnSpc>
              <a:spcAft>
                <a:spcPts val="600"/>
              </a:spcAft>
            </a:pPr>
            <a:r>
              <a:rPr lang="en-US" sz="2900" b="1" dirty="0"/>
              <a:t>When </a:t>
            </a:r>
            <a:r>
              <a:rPr lang="en-US" sz="2900" dirty="0"/>
              <a:t>are you going to reach out</a:t>
            </a:r>
          </a:p>
          <a:p>
            <a:pPr>
              <a:lnSpc>
                <a:spcPct val="90000"/>
              </a:lnSpc>
              <a:spcAft>
                <a:spcPts val="600"/>
              </a:spcAft>
            </a:pPr>
            <a:r>
              <a:rPr lang="en-US" sz="2900" b="1" dirty="0"/>
              <a:t>Who</a:t>
            </a:r>
            <a:r>
              <a:rPr lang="en-US" sz="2900" dirty="0"/>
              <a:t> is going to reach out to them </a:t>
            </a:r>
          </a:p>
          <a:p>
            <a:pPr>
              <a:lnSpc>
                <a:spcPct val="90000"/>
              </a:lnSpc>
              <a:spcAft>
                <a:spcPts val="600"/>
              </a:spcAft>
            </a:pPr>
            <a:r>
              <a:rPr lang="en-US" sz="2900" b="1" dirty="0"/>
              <a:t>How</a:t>
            </a:r>
            <a:r>
              <a:rPr lang="en-US" sz="2900" dirty="0"/>
              <a:t> are we going to reach out to them</a:t>
            </a:r>
          </a:p>
          <a:p>
            <a:pPr>
              <a:lnSpc>
                <a:spcPct val="90000"/>
              </a:lnSpc>
              <a:spcAft>
                <a:spcPts val="600"/>
              </a:spcAft>
            </a:pPr>
            <a:r>
              <a:rPr lang="en-US" sz="2900" b="1" dirty="0"/>
              <a:t>What</a:t>
            </a:r>
            <a:r>
              <a:rPr lang="en-US" sz="2900" dirty="0"/>
              <a:t> are we saying </a:t>
            </a:r>
          </a:p>
        </p:txBody>
      </p:sp>
      <p:pic>
        <p:nvPicPr>
          <p:cNvPr id="11" name="Content Placeholder 10" descr="A picture containing text, sign&#10;&#10;Description automatically generated">
            <a:extLst>
              <a:ext uri="{FF2B5EF4-FFF2-40B4-BE49-F238E27FC236}">
                <a16:creationId xmlns:a16="http://schemas.microsoft.com/office/drawing/2014/main" id="{B7FBFB66-E0BA-4B79-BDEF-292786FED0F0}"/>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844901" y="2582522"/>
            <a:ext cx="3886200" cy="2586089"/>
          </a:xfrm>
          <a:noFill/>
        </p:spPr>
      </p:pic>
      <p:sp>
        <p:nvSpPr>
          <p:cNvPr id="16" name="Slide Number Placeholder 4">
            <a:extLst>
              <a:ext uri="{FF2B5EF4-FFF2-40B4-BE49-F238E27FC236}">
                <a16:creationId xmlns:a16="http://schemas.microsoft.com/office/drawing/2014/main" id="{8DEB7167-9E77-E05F-E967-CE2E2984B5C3}"/>
              </a:ext>
            </a:extLst>
          </p:cNvPr>
          <p:cNvSpPr>
            <a:spLocks noGrp="1"/>
          </p:cNvSpPr>
          <p:nvPr>
            <p:ph type="sldNum" sz="quarter" idx="16"/>
          </p:nvPr>
        </p:nvSpPr>
        <p:spPr>
          <a:xfrm>
            <a:off x="0" y="1272222"/>
            <a:ext cx="533400" cy="244476"/>
          </a:xfrm>
        </p:spPr>
        <p:txBody>
          <a:bodyPr>
            <a:normAutofit/>
          </a:bodyPr>
          <a:lstStyle/>
          <a:p>
            <a:pPr>
              <a:lnSpc>
                <a:spcPct val="90000"/>
              </a:lnSpc>
              <a:spcAft>
                <a:spcPts val="600"/>
              </a:spcAft>
            </a:pPr>
            <a:fld id="{B18394EC-998F-4A75-A298-338FFE107B74}" type="slidenum">
              <a:rPr lang="en-US" sz="1100" smtClean="0"/>
              <a:pPr>
                <a:lnSpc>
                  <a:spcPct val="90000"/>
                </a:lnSpc>
                <a:spcAft>
                  <a:spcPts val="600"/>
                </a:spcAft>
              </a:pPr>
              <a:t>6</a:t>
            </a:fld>
            <a:endParaRPr lang="en-US" sz="1100"/>
          </a:p>
        </p:txBody>
      </p:sp>
    </p:spTree>
    <p:extLst>
      <p:ext uri="{BB962C8B-B14F-4D97-AF65-F5344CB8AC3E}">
        <p14:creationId xmlns:p14="http://schemas.microsoft.com/office/powerpoint/2010/main" val="189939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5335-B62D-434D-A3D3-3EDD15D686EB}"/>
              </a:ext>
            </a:extLst>
          </p:cNvPr>
          <p:cNvSpPr>
            <a:spLocks noGrp="1"/>
          </p:cNvSpPr>
          <p:nvPr>
            <p:ph type="title"/>
          </p:nvPr>
        </p:nvSpPr>
        <p:spPr/>
        <p:txBody>
          <a:bodyPr/>
          <a:lstStyle/>
          <a:p>
            <a:r>
              <a:rPr lang="en-US" dirty="0"/>
              <a:t>Why </a:t>
            </a:r>
          </a:p>
        </p:txBody>
      </p:sp>
      <p:sp>
        <p:nvSpPr>
          <p:cNvPr id="3" name="Slide Number Placeholder 2">
            <a:extLst>
              <a:ext uri="{FF2B5EF4-FFF2-40B4-BE49-F238E27FC236}">
                <a16:creationId xmlns:a16="http://schemas.microsoft.com/office/drawing/2014/main" id="{1F736AC6-C66D-48DF-BD8F-67DDCE8E898E}"/>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7</a:t>
            </a:fld>
            <a:endParaRPr lang="en-US"/>
          </a:p>
        </p:txBody>
      </p:sp>
      <p:sp>
        <p:nvSpPr>
          <p:cNvPr id="4" name="Content Placeholder 3">
            <a:extLst>
              <a:ext uri="{FF2B5EF4-FFF2-40B4-BE49-F238E27FC236}">
                <a16:creationId xmlns:a16="http://schemas.microsoft.com/office/drawing/2014/main" id="{5B68DF29-66F7-4E90-86D8-2AD9A8209DCF}"/>
              </a:ext>
            </a:extLst>
          </p:cNvPr>
          <p:cNvSpPr>
            <a:spLocks noGrp="1"/>
          </p:cNvSpPr>
          <p:nvPr>
            <p:ph sz="quarter" idx="1"/>
          </p:nvPr>
        </p:nvSpPr>
        <p:spPr/>
        <p:txBody>
          <a:bodyPr>
            <a:normAutofit lnSpcReduction="10000"/>
          </a:bodyPr>
          <a:lstStyle/>
          <a:p>
            <a:r>
              <a:rPr lang="en-US" dirty="0"/>
              <a:t>Onboarding is a critical piece of new members’ acclimation to your unit</a:t>
            </a:r>
          </a:p>
          <a:p>
            <a:r>
              <a:rPr lang="en-US" dirty="0"/>
              <a:t>Consistency in kicking off the membership experience</a:t>
            </a:r>
          </a:p>
          <a:p>
            <a:r>
              <a:rPr lang="en-US" dirty="0"/>
              <a:t>Ensures connection from the start</a:t>
            </a:r>
          </a:p>
          <a:p>
            <a:r>
              <a:rPr lang="en-US" dirty="0"/>
              <a:t>Creates exposure to people and programs</a:t>
            </a:r>
          </a:p>
          <a:p>
            <a:r>
              <a:rPr lang="en-US" dirty="0"/>
              <a:t>Builds community</a:t>
            </a:r>
          </a:p>
          <a:p>
            <a:r>
              <a:rPr lang="en-US" dirty="0"/>
              <a:t>Intentional engagement between members</a:t>
            </a:r>
          </a:p>
          <a:p>
            <a:r>
              <a:rPr lang="en-US" dirty="0"/>
              <a:t>High ROI </a:t>
            </a:r>
          </a:p>
          <a:p>
            <a:pPr marL="0" indent="0">
              <a:buNone/>
            </a:pPr>
            <a:endParaRPr lang="en-US" dirty="0"/>
          </a:p>
        </p:txBody>
      </p:sp>
    </p:spTree>
    <p:extLst>
      <p:ext uri="{BB962C8B-B14F-4D97-AF65-F5344CB8AC3E}">
        <p14:creationId xmlns:p14="http://schemas.microsoft.com/office/powerpoint/2010/main" val="367444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4A0F-D4A0-42A5-ABF8-F36EC75F573C}"/>
              </a:ext>
            </a:extLst>
          </p:cNvPr>
          <p:cNvSpPr>
            <a:spLocks noGrp="1"/>
          </p:cNvSpPr>
          <p:nvPr>
            <p:ph type="title"/>
          </p:nvPr>
        </p:nvSpPr>
        <p:spPr>
          <a:xfrm>
            <a:off x="609600" y="273050"/>
            <a:ext cx="8077200" cy="869950"/>
          </a:xfrm>
        </p:spPr>
        <p:txBody>
          <a:bodyPr anchor="ctr">
            <a:normAutofit/>
          </a:bodyPr>
          <a:lstStyle/>
          <a:p>
            <a:r>
              <a:rPr lang="en-US" dirty="0"/>
              <a:t>Where</a:t>
            </a:r>
          </a:p>
        </p:txBody>
      </p:sp>
      <p:sp>
        <p:nvSpPr>
          <p:cNvPr id="10" name="Slide Number Placeholder 2">
            <a:extLst>
              <a:ext uri="{FF2B5EF4-FFF2-40B4-BE49-F238E27FC236}">
                <a16:creationId xmlns:a16="http://schemas.microsoft.com/office/drawing/2014/main" id="{A994ABCA-8967-41AA-8B2C-D0F472728B84}"/>
              </a:ext>
            </a:extLst>
          </p:cNvPr>
          <p:cNvSpPr>
            <a:spLocks noGrp="1"/>
          </p:cNvSpPr>
          <p:nvPr>
            <p:ph type="sldNum" sz="quarter" idx="12"/>
          </p:nvPr>
        </p:nvSpPr>
        <p:spPr>
          <a:xfrm>
            <a:off x="0" y="1272222"/>
            <a:ext cx="533400" cy="244476"/>
          </a:xfrm>
        </p:spPr>
        <p:txBody>
          <a:bodyPr>
            <a:normAutofit/>
          </a:bodyPr>
          <a:lstStyle/>
          <a:p>
            <a:pPr>
              <a:lnSpc>
                <a:spcPct val="90000"/>
              </a:lnSpc>
              <a:spcAft>
                <a:spcPts val="600"/>
              </a:spcAft>
            </a:pPr>
            <a:fld id="{B18394EC-998F-4A75-A298-338FFE107B74}" type="slidenum">
              <a:rPr lang="en-US" sz="1100" smtClean="0"/>
              <a:pPr>
                <a:lnSpc>
                  <a:spcPct val="90000"/>
                </a:lnSpc>
                <a:spcAft>
                  <a:spcPts val="600"/>
                </a:spcAft>
              </a:pPr>
              <a:t>8</a:t>
            </a:fld>
            <a:endParaRPr lang="en-US" sz="1100"/>
          </a:p>
        </p:txBody>
      </p:sp>
      <p:sp>
        <p:nvSpPr>
          <p:cNvPr id="3" name="Content Placeholder 2">
            <a:extLst>
              <a:ext uri="{FF2B5EF4-FFF2-40B4-BE49-F238E27FC236}">
                <a16:creationId xmlns:a16="http://schemas.microsoft.com/office/drawing/2014/main" id="{2F022017-0580-4663-9EEA-A0AF545614D3}"/>
              </a:ext>
            </a:extLst>
          </p:cNvPr>
          <p:cNvSpPr>
            <a:spLocks noGrp="1"/>
          </p:cNvSpPr>
          <p:nvPr>
            <p:ph type="body" idx="2"/>
          </p:nvPr>
        </p:nvSpPr>
        <p:spPr>
          <a:xfrm>
            <a:off x="609600" y="1752600"/>
            <a:ext cx="1600200" cy="1143000"/>
          </a:xfrm>
        </p:spPr>
        <p:txBody>
          <a:bodyPr>
            <a:normAutofit/>
          </a:bodyPr>
          <a:lstStyle/>
          <a:p>
            <a:r>
              <a:rPr lang="en-US" dirty="0"/>
              <a:t>Pulling Member List</a:t>
            </a:r>
          </a:p>
        </p:txBody>
      </p:sp>
      <p:sp>
        <p:nvSpPr>
          <p:cNvPr id="8" name="TextBox 7">
            <a:extLst>
              <a:ext uri="{FF2B5EF4-FFF2-40B4-BE49-F238E27FC236}">
                <a16:creationId xmlns:a16="http://schemas.microsoft.com/office/drawing/2014/main" id="{1865D63B-72C4-4612-A267-0A20B3B89E82}"/>
              </a:ext>
            </a:extLst>
          </p:cNvPr>
          <p:cNvSpPr txBox="1"/>
          <p:nvPr/>
        </p:nvSpPr>
        <p:spPr>
          <a:xfrm>
            <a:off x="1295400" y="4472722"/>
            <a:ext cx="6134100" cy="369332"/>
          </a:xfrm>
          <a:prstGeom prst="rect">
            <a:avLst/>
          </a:prstGeom>
          <a:noFill/>
        </p:spPr>
        <p:txBody>
          <a:bodyPr wrap="square">
            <a:spAutoFit/>
          </a:bodyPr>
          <a:lstStyle/>
          <a:p>
            <a:r>
              <a:rPr lang="en-US" dirty="0"/>
              <a:t>https://exceptionalchildren.org/engage/resources/units</a:t>
            </a:r>
          </a:p>
        </p:txBody>
      </p:sp>
      <p:pic>
        <p:nvPicPr>
          <p:cNvPr id="9" name="Picture 8">
            <a:extLst>
              <a:ext uri="{FF2B5EF4-FFF2-40B4-BE49-F238E27FC236}">
                <a16:creationId xmlns:a16="http://schemas.microsoft.com/office/drawing/2014/main" id="{8F3285BE-16E4-4B73-8DBC-3862AEC6628F}"/>
              </a:ext>
            </a:extLst>
          </p:cNvPr>
          <p:cNvPicPr>
            <a:picLocks noChangeAspect="1"/>
          </p:cNvPicPr>
          <p:nvPr/>
        </p:nvPicPr>
        <p:blipFill>
          <a:blip r:embed="rId3"/>
          <a:stretch>
            <a:fillRect/>
          </a:stretch>
        </p:blipFill>
        <p:spPr>
          <a:xfrm>
            <a:off x="1295400" y="4943405"/>
            <a:ext cx="7326630" cy="1267623"/>
          </a:xfrm>
          <a:prstGeom prst="rect">
            <a:avLst/>
          </a:prstGeom>
        </p:spPr>
      </p:pic>
      <p:pic>
        <p:nvPicPr>
          <p:cNvPr id="6" name="Picture 5">
            <a:extLst>
              <a:ext uri="{FF2B5EF4-FFF2-40B4-BE49-F238E27FC236}">
                <a16:creationId xmlns:a16="http://schemas.microsoft.com/office/drawing/2014/main" id="{A31C8946-E091-4725-BD35-213FBF185793}"/>
              </a:ext>
            </a:extLst>
          </p:cNvPr>
          <p:cNvPicPr>
            <a:picLocks noChangeAspect="1"/>
          </p:cNvPicPr>
          <p:nvPr/>
        </p:nvPicPr>
        <p:blipFill>
          <a:blip r:embed="rId4"/>
          <a:stretch>
            <a:fillRect/>
          </a:stretch>
        </p:blipFill>
        <p:spPr>
          <a:xfrm>
            <a:off x="2558415" y="1469238"/>
            <a:ext cx="4800600" cy="2852724"/>
          </a:xfrm>
          <a:prstGeom prst="rect">
            <a:avLst/>
          </a:prstGeom>
        </p:spPr>
      </p:pic>
    </p:spTree>
    <p:extLst>
      <p:ext uri="{BB962C8B-B14F-4D97-AF65-F5344CB8AC3E}">
        <p14:creationId xmlns:p14="http://schemas.microsoft.com/office/powerpoint/2010/main" val="417398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4A0F-D4A0-42A5-ABF8-F36EC75F573C}"/>
              </a:ext>
            </a:extLst>
          </p:cNvPr>
          <p:cNvSpPr>
            <a:spLocks noGrp="1"/>
          </p:cNvSpPr>
          <p:nvPr>
            <p:ph type="title"/>
          </p:nvPr>
        </p:nvSpPr>
        <p:spPr/>
        <p:txBody>
          <a:bodyPr/>
          <a:lstStyle/>
          <a:p>
            <a:r>
              <a:rPr lang="en-US" dirty="0"/>
              <a:t>Where</a:t>
            </a:r>
          </a:p>
        </p:txBody>
      </p:sp>
      <p:sp>
        <p:nvSpPr>
          <p:cNvPr id="5" name="Content Placeholder 4">
            <a:extLst>
              <a:ext uri="{FF2B5EF4-FFF2-40B4-BE49-F238E27FC236}">
                <a16:creationId xmlns:a16="http://schemas.microsoft.com/office/drawing/2014/main" id="{2ABBCBB8-380E-4D2F-A858-F5E2F0699804}"/>
              </a:ext>
            </a:extLst>
          </p:cNvPr>
          <p:cNvSpPr>
            <a:spLocks noGrp="1"/>
          </p:cNvSpPr>
          <p:nvPr>
            <p:ph sz="quarter" idx="1"/>
          </p:nvPr>
        </p:nvSpPr>
        <p:spPr/>
        <p:txBody>
          <a:bodyPr/>
          <a:lstStyle/>
          <a:p>
            <a:r>
              <a:rPr lang="en-US" dirty="0"/>
              <a:t>Multiple reports you can pull</a:t>
            </a:r>
          </a:p>
          <a:p>
            <a:pPr lvl="1"/>
            <a:r>
              <a:rPr lang="en-US" dirty="0"/>
              <a:t>New Members</a:t>
            </a:r>
          </a:p>
          <a:p>
            <a:pPr lvl="1"/>
            <a:r>
              <a:rPr lang="en-US" dirty="0"/>
              <a:t>Renewed</a:t>
            </a:r>
          </a:p>
          <a:p>
            <a:pPr lvl="1"/>
            <a:r>
              <a:rPr lang="en-US" dirty="0"/>
              <a:t>Returned</a:t>
            </a:r>
          </a:p>
        </p:txBody>
      </p:sp>
      <p:pic>
        <p:nvPicPr>
          <p:cNvPr id="4" name="Picture 3">
            <a:extLst>
              <a:ext uri="{FF2B5EF4-FFF2-40B4-BE49-F238E27FC236}">
                <a16:creationId xmlns:a16="http://schemas.microsoft.com/office/drawing/2014/main" id="{89D58AF5-DBAD-4EF5-AD56-2C097A20E348}"/>
              </a:ext>
            </a:extLst>
          </p:cNvPr>
          <p:cNvPicPr>
            <a:picLocks noChangeAspect="1"/>
          </p:cNvPicPr>
          <p:nvPr/>
        </p:nvPicPr>
        <p:blipFill>
          <a:blip r:embed="rId3"/>
          <a:stretch>
            <a:fillRect/>
          </a:stretch>
        </p:blipFill>
        <p:spPr>
          <a:xfrm>
            <a:off x="4397216" y="1905000"/>
            <a:ext cx="3603784" cy="3660987"/>
          </a:xfrm>
          <a:prstGeom prst="rect">
            <a:avLst/>
          </a:prstGeom>
        </p:spPr>
      </p:pic>
    </p:spTree>
    <p:extLst>
      <p:ext uri="{BB962C8B-B14F-4D97-AF65-F5344CB8AC3E}">
        <p14:creationId xmlns:p14="http://schemas.microsoft.com/office/powerpoint/2010/main" val="18089982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3" ma:contentTypeDescription="Create a new document." ma:contentTypeScope="" ma:versionID="23de2cdcc7217d7dfaa95b3f7f6e1b2e">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ab9a5dedeaa4a148c4d67eae3774bdf8"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0F3BAA-1147-4D60-8677-686D1406A899}">
  <ds:schemaRefs>
    <ds:schemaRef ds:uri="http://schemas.microsoft.com/sharepoint/v3/contenttype/forms"/>
  </ds:schemaRefs>
</ds:datastoreItem>
</file>

<file path=customXml/itemProps2.xml><?xml version="1.0" encoding="utf-8"?>
<ds:datastoreItem xmlns:ds="http://schemas.openxmlformats.org/officeDocument/2006/customXml" ds:itemID="{0C5B7743-1938-42DF-888D-6AD59831A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E38DAD-8C56-4D91-AE85-03E90547674B}">
  <ds:schemaRefs>
    <ds:schemaRef ds:uri="http://purl.org/dc/terms/"/>
    <ds:schemaRef ds:uri="http://schemas.microsoft.com/office/2006/documentManagement/types"/>
    <ds:schemaRef ds:uri="a27e65b1-c2a8-44b8-81d9-7882bc18dec3"/>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5d90b30-3abf-45d6-a953-62c750a1e83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11785</TotalTime>
  <Words>2145</Words>
  <Application>Microsoft Office PowerPoint</Application>
  <PresentationFormat>On-screen Show (4:3)</PresentationFormat>
  <Paragraphs>221</Paragraphs>
  <Slides>24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Avenir-Book</vt:lpstr>
      <vt:lpstr>Calibri</vt:lpstr>
      <vt:lpstr>Graphik</vt:lpstr>
      <vt:lpstr>Segoe UI</vt:lpstr>
      <vt:lpstr>Tw Cen MT</vt:lpstr>
      <vt:lpstr>Wingdings</vt:lpstr>
      <vt:lpstr>Wingdings 2</vt:lpstr>
      <vt:lpstr>CEC_template_v1</vt:lpstr>
      <vt:lpstr>Quarterly Regional Support Townhall </vt:lpstr>
      <vt:lpstr>PowerPoint Presentation</vt:lpstr>
      <vt:lpstr>PowerPoint Presentation</vt:lpstr>
      <vt:lpstr>   Please enter the information below in the chat box :</vt:lpstr>
      <vt:lpstr>First Things First</vt:lpstr>
      <vt:lpstr>Welcoming Your Unit’s Membership</vt:lpstr>
      <vt:lpstr>Why </vt:lpstr>
      <vt:lpstr>Where</vt:lpstr>
      <vt:lpstr>Where</vt:lpstr>
      <vt:lpstr>When</vt:lpstr>
      <vt:lpstr>Who</vt:lpstr>
      <vt:lpstr>Who</vt:lpstr>
      <vt:lpstr>Starting with a Warm Welcome</vt:lpstr>
      <vt:lpstr>Sample Welcome Letter</vt:lpstr>
      <vt:lpstr>Sample Welcome Letter</vt:lpstr>
      <vt:lpstr>How have welcome letters helped you acclimate to a new community, role or organization?</vt:lpstr>
      <vt:lpstr>Beyond the Welcome Letter</vt:lpstr>
      <vt:lpstr>Program Ideas</vt:lpstr>
      <vt:lpstr>Data Matters</vt:lpstr>
      <vt:lpstr>Where to Find Data</vt:lpstr>
      <vt:lpstr>Where to Find Data</vt:lpstr>
      <vt:lpstr>Tools and Resources</vt:lpstr>
      <vt:lpstr>Save the Date</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Danielle Wieczorek</cp:lastModifiedBy>
  <cp:revision>163</cp:revision>
  <cp:lastPrinted>2022-04-19T13:21:24Z</cp:lastPrinted>
  <dcterms:created xsi:type="dcterms:W3CDTF">2017-04-05T12:52:39Z</dcterms:created>
  <dcterms:modified xsi:type="dcterms:W3CDTF">2022-08-08T20:19:54Z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ies>
</file>